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8"/>
  </p:notesMasterIdLst>
  <p:sldIdLst>
    <p:sldId id="256" r:id="rId2"/>
    <p:sldId id="285" r:id="rId3"/>
    <p:sldId id="315" r:id="rId4"/>
    <p:sldId id="257" r:id="rId5"/>
    <p:sldId id="258" r:id="rId6"/>
    <p:sldId id="316" r:id="rId7"/>
    <p:sldId id="286" r:id="rId8"/>
    <p:sldId id="287" r:id="rId9"/>
    <p:sldId id="288" r:id="rId10"/>
    <p:sldId id="320" r:id="rId11"/>
    <p:sldId id="318" r:id="rId12"/>
    <p:sldId id="259" r:id="rId13"/>
    <p:sldId id="319" r:id="rId14"/>
    <p:sldId id="289" r:id="rId15"/>
    <p:sldId id="303" r:id="rId16"/>
    <p:sldId id="293" r:id="rId17"/>
    <p:sldId id="304" r:id="rId18"/>
    <p:sldId id="307" r:id="rId19"/>
    <p:sldId id="308" r:id="rId20"/>
    <p:sldId id="297" r:id="rId21"/>
    <p:sldId id="311" r:id="rId22"/>
    <p:sldId id="313" r:id="rId23"/>
    <p:sldId id="314" r:id="rId24"/>
    <p:sldId id="312" r:id="rId25"/>
    <p:sldId id="310" r:id="rId26"/>
    <p:sldId id="279" r:id="rId27"/>
  </p:sldIdLst>
  <p:sldSz cx="9144000" cy="5143500" type="screen16x9"/>
  <p:notesSz cx="6858000" cy="9144000"/>
  <p:embeddedFontLst>
    <p:embeddedFont>
      <p:font typeface="Barlow" panose="020B0604020202020204" charset="0"/>
      <p:regular r:id="rId29"/>
      <p:bold r:id="rId30"/>
      <p:italic r:id="rId31"/>
      <p:boldItalic r:id="rId32"/>
    </p:embeddedFont>
    <p:embeddedFont>
      <p:font typeface="Barlow Light" panose="020B0604020202020204" charset="0"/>
      <p:regular r:id="rId33"/>
      <p:bold r:id="rId34"/>
      <p:italic r:id="rId35"/>
      <p:boldItalic r:id="rId36"/>
    </p:embeddedFont>
    <p:embeddedFont>
      <p:font typeface="Calibri" panose="020F0502020204030204" pitchFamily="34" charset="0"/>
      <p:regular r:id="rId37"/>
      <p:bold r:id="rId38"/>
      <p:italic r:id="rId39"/>
      <p:boldItalic r:id="rId40"/>
    </p:embeddedFont>
    <p:embeddedFont>
      <p:font typeface="Miriam Libre" panose="020B0604020202020204" charset="-79"/>
      <p:regular r:id="rId41"/>
      <p:bold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3262F83-1093-4EB0-92BD-83DD9C877E18}">
  <a:tblStyle styleId="{53262F83-1093-4EB0-92BD-83DD9C877E18}"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92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3.fntdata"/></Relationships>
</file>

<file path=ppt/media/image1.jpg>
</file>

<file path=ppt/media/image10.png>
</file>

<file path=ppt/media/image11.png>
</file>

<file path=ppt/media/image12.png>
</file>

<file path=ppt/media/image13.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1</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6732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12105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44415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84641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06482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35169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2238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09046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2704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2</a:t>
            </a:r>
            <a:endParaRPr/>
          </a:p>
        </p:txBody>
      </p:sp>
    </p:spTree>
    <p:extLst>
      <p:ext uri="{BB962C8B-B14F-4D97-AF65-F5344CB8AC3E}">
        <p14:creationId xmlns:p14="http://schemas.microsoft.com/office/powerpoint/2010/main" val="18011687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47522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96458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11895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0404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25321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1124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8587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1393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79445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34683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7905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122525" y="1991825"/>
            <a:ext cx="4899000" cy="1159800"/>
          </a:xfrm>
          <a:prstGeom prst="rect">
            <a:avLst/>
          </a:prstGeom>
        </p:spPr>
        <p:txBody>
          <a:bodyPr spcFirstLastPara="1" wrap="square" lIns="91425" tIns="91425" rIns="91425" bIns="91425" anchor="ctr" anchorCtr="0"/>
          <a:lstStyle>
            <a:lvl1pPr lvl="0" algn="ctr">
              <a:spcBef>
                <a:spcPts val="0"/>
              </a:spcBef>
              <a:spcAft>
                <a:spcPts val="0"/>
              </a:spcAft>
              <a:buClr>
                <a:srgbClr val="000000"/>
              </a:buClr>
              <a:buSzPts val="4600"/>
              <a:buNone/>
              <a:defRPr sz="4600">
                <a:solidFill>
                  <a:srgbClr val="000000"/>
                </a:solidFill>
              </a:defRPr>
            </a:lvl1pPr>
            <a:lvl2pPr lvl="1" algn="ctr">
              <a:spcBef>
                <a:spcPts val="0"/>
              </a:spcBef>
              <a:spcAft>
                <a:spcPts val="0"/>
              </a:spcAft>
              <a:buClr>
                <a:srgbClr val="000000"/>
              </a:buClr>
              <a:buSzPts val="4600"/>
              <a:buNone/>
              <a:defRPr sz="4600">
                <a:solidFill>
                  <a:srgbClr val="000000"/>
                </a:solidFill>
              </a:defRPr>
            </a:lvl2pPr>
            <a:lvl3pPr lvl="2" algn="ctr">
              <a:spcBef>
                <a:spcPts val="0"/>
              </a:spcBef>
              <a:spcAft>
                <a:spcPts val="0"/>
              </a:spcAft>
              <a:buClr>
                <a:srgbClr val="000000"/>
              </a:buClr>
              <a:buSzPts val="4600"/>
              <a:buNone/>
              <a:defRPr sz="4600">
                <a:solidFill>
                  <a:srgbClr val="000000"/>
                </a:solidFill>
              </a:defRPr>
            </a:lvl3pPr>
            <a:lvl4pPr lvl="3" algn="ctr">
              <a:spcBef>
                <a:spcPts val="0"/>
              </a:spcBef>
              <a:spcAft>
                <a:spcPts val="0"/>
              </a:spcAft>
              <a:buClr>
                <a:srgbClr val="000000"/>
              </a:buClr>
              <a:buSzPts val="4600"/>
              <a:buNone/>
              <a:defRPr sz="4600">
                <a:solidFill>
                  <a:srgbClr val="000000"/>
                </a:solidFill>
              </a:defRPr>
            </a:lvl4pPr>
            <a:lvl5pPr lvl="4" algn="ctr">
              <a:spcBef>
                <a:spcPts val="0"/>
              </a:spcBef>
              <a:spcAft>
                <a:spcPts val="0"/>
              </a:spcAft>
              <a:buClr>
                <a:srgbClr val="000000"/>
              </a:buClr>
              <a:buSzPts val="4600"/>
              <a:buNone/>
              <a:defRPr sz="4600">
                <a:solidFill>
                  <a:srgbClr val="000000"/>
                </a:solidFill>
              </a:defRPr>
            </a:lvl5pPr>
            <a:lvl6pPr lvl="5" algn="ctr">
              <a:spcBef>
                <a:spcPts val="0"/>
              </a:spcBef>
              <a:spcAft>
                <a:spcPts val="0"/>
              </a:spcAft>
              <a:buClr>
                <a:srgbClr val="000000"/>
              </a:buClr>
              <a:buSzPts val="4600"/>
              <a:buNone/>
              <a:defRPr sz="4600">
                <a:solidFill>
                  <a:srgbClr val="000000"/>
                </a:solidFill>
              </a:defRPr>
            </a:lvl6pPr>
            <a:lvl7pPr lvl="6" algn="ctr">
              <a:spcBef>
                <a:spcPts val="0"/>
              </a:spcBef>
              <a:spcAft>
                <a:spcPts val="0"/>
              </a:spcAft>
              <a:buClr>
                <a:srgbClr val="000000"/>
              </a:buClr>
              <a:buSzPts val="4600"/>
              <a:buNone/>
              <a:defRPr sz="4600">
                <a:solidFill>
                  <a:srgbClr val="000000"/>
                </a:solidFill>
              </a:defRPr>
            </a:lvl7pPr>
            <a:lvl8pPr lvl="7" algn="ctr">
              <a:spcBef>
                <a:spcPts val="0"/>
              </a:spcBef>
              <a:spcAft>
                <a:spcPts val="0"/>
              </a:spcAft>
              <a:buClr>
                <a:srgbClr val="000000"/>
              </a:buClr>
              <a:buSzPts val="4600"/>
              <a:buNone/>
              <a:defRPr sz="4600">
                <a:solidFill>
                  <a:srgbClr val="000000"/>
                </a:solidFill>
              </a:defRPr>
            </a:lvl8pPr>
            <a:lvl9pPr lvl="8" algn="ctr">
              <a:spcBef>
                <a:spcPts val="0"/>
              </a:spcBef>
              <a:spcAft>
                <a:spcPts val="0"/>
              </a:spcAft>
              <a:buClr>
                <a:srgbClr val="000000"/>
              </a:buClr>
              <a:buSzPts val="4600"/>
              <a:buNone/>
              <a:defRPr sz="4600">
                <a:solidFill>
                  <a:srgbClr val="000000"/>
                </a:solidFill>
              </a:defRPr>
            </a:lvl9pPr>
          </a:lstStyle>
          <a:p>
            <a:endParaRPr/>
          </a:p>
        </p:txBody>
      </p:sp>
      <p:sp>
        <p:nvSpPr>
          <p:cNvPr id="11" name="Google Shape;11;p2"/>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57947" y="-9"/>
            <a:ext cx="1564584" cy="2825099"/>
            <a:chOff x="0" y="855663"/>
            <a:chExt cx="1257300" cy="2270250"/>
          </a:xfrm>
        </p:grpSpPr>
        <p:sp>
          <p:nvSpPr>
            <p:cNvPr id="13" name="Google Shape;13;p2"/>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 name="Google Shape;21;p2"/>
          <p:cNvGrpSpPr/>
          <p:nvPr/>
        </p:nvGrpSpPr>
        <p:grpSpPr>
          <a:xfrm rot="-5400000">
            <a:off x="7256368" y="-405553"/>
            <a:ext cx="1043197" cy="2732065"/>
            <a:chOff x="7556500" y="3806825"/>
            <a:chExt cx="838313" cy="2195488"/>
          </a:xfrm>
        </p:grpSpPr>
        <p:sp>
          <p:nvSpPr>
            <p:cNvPr id="22" name="Google Shape;22;p2"/>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 name="Google Shape;33;p2"/>
          <p:cNvGrpSpPr/>
          <p:nvPr/>
        </p:nvGrpSpPr>
        <p:grpSpPr>
          <a:xfrm rot="5400000">
            <a:off x="527351" y="2768116"/>
            <a:ext cx="1389642" cy="2444192"/>
            <a:chOff x="4395788" y="4144963"/>
            <a:chExt cx="1058775" cy="1862100"/>
          </a:xfrm>
        </p:grpSpPr>
        <p:sp>
          <p:nvSpPr>
            <p:cNvPr id="34" name="Google Shape;34;p2"/>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 name="Google Shape;37;p2"/>
          <p:cNvGrpSpPr/>
          <p:nvPr/>
        </p:nvGrpSpPr>
        <p:grpSpPr>
          <a:xfrm rot="10800000">
            <a:off x="6869501" y="2412068"/>
            <a:ext cx="1768658" cy="2731445"/>
            <a:chOff x="6545263" y="855663"/>
            <a:chExt cx="1469962" cy="2270150"/>
          </a:xfrm>
        </p:grpSpPr>
        <p:sp>
          <p:nvSpPr>
            <p:cNvPr id="38" name="Google Shape;38;p2"/>
            <p:cNvSpPr/>
            <p:nvPr/>
          </p:nvSpPr>
          <p:spPr>
            <a:xfrm>
              <a:off x="6913563" y="25352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72000"/>
                    <a:pt x="3636" y="120000"/>
                    <a:pt x="7272" y="120000"/>
                  </a:cubicBezTo>
                  <a:cubicBezTo>
                    <a:pt x="112727" y="120000"/>
                    <a:pt x="112727" y="120000"/>
                    <a:pt x="112727" y="120000"/>
                  </a:cubicBezTo>
                  <a:cubicBezTo>
                    <a:pt x="116363" y="120000"/>
                    <a:pt x="120000" y="72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6913563" y="26368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96000"/>
                    <a:pt x="3636" y="120000"/>
                    <a:pt x="7272" y="120000"/>
                  </a:cubicBezTo>
                  <a:cubicBezTo>
                    <a:pt x="112727" y="120000"/>
                    <a:pt x="112727" y="120000"/>
                    <a:pt x="112727" y="120000"/>
                  </a:cubicBezTo>
                  <a:cubicBezTo>
                    <a:pt x="116363" y="120000"/>
                    <a:pt x="120000" y="96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6721475" y="2084388"/>
              <a:ext cx="1112700" cy="960300"/>
            </a:xfrm>
            <a:custGeom>
              <a:avLst/>
              <a:gdLst/>
              <a:ahLst/>
              <a:cxnLst/>
              <a:rect l="l" t="t" r="r" b="b"/>
              <a:pathLst>
                <a:path w="120000" h="120000" extrusionOk="0">
                  <a:moveTo>
                    <a:pt x="0" y="1340"/>
                  </a:moveTo>
                  <a:cubicBezTo>
                    <a:pt x="0" y="2011"/>
                    <a:pt x="0" y="2011"/>
                    <a:pt x="0" y="2011"/>
                  </a:cubicBezTo>
                  <a:cubicBezTo>
                    <a:pt x="0" y="2011"/>
                    <a:pt x="0" y="2681"/>
                    <a:pt x="0" y="2681"/>
                  </a:cubicBezTo>
                  <a:cubicBezTo>
                    <a:pt x="0" y="118659"/>
                    <a:pt x="0" y="118659"/>
                    <a:pt x="0" y="118659"/>
                  </a:cubicBezTo>
                  <a:cubicBezTo>
                    <a:pt x="0" y="119329"/>
                    <a:pt x="576" y="120000"/>
                    <a:pt x="1153" y="120000"/>
                  </a:cubicBezTo>
                  <a:cubicBezTo>
                    <a:pt x="118269" y="120000"/>
                    <a:pt x="118269" y="120000"/>
                    <a:pt x="118269" y="120000"/>
                  </a:cubicBezTo>
                  <a:cubicBezTo>
                    <a:pt x="118846" y="120000"/>
                    <a:pt x="120000" y="119329"/>
                    <a:pt x="120000" y="118659"/>
                  </a:cubicBezTo>
                  <a:cubicBezTo>
                    <a:pt x="120000" y="2011"/>
                    <a:pt x="120000" y="2011"/>
                    <a:pt x="120000" y="2011"/>
                  </a:cubicBezTo>
                  <a:cubicBezTo>
                    <a:pt x="120000" y="670"/>
                    <a:pt x="118846" y="0"/>
                    <a:pt x="118269" y="0"/>
                  </a:cubicBezTo>
                  <a:cubicBezTo>
                    <a:pt x="40961" y="0"/>
                    <a:pt x="40961" y="0"/>
                    <a:pt x="40961" y="0"/>
                  </a:cubicBezTo>
                  <a:cubicBezTo>
                    <a:pt x="40961" y="3351"/>
                    <a:pt x="40961" y="3351"/>
                    <a:pt x="40961" y="3351"/>
                  </a:cubicBezTo>
                  <a:cubicBezTo>
                    <a:pt x="117115" y="3351"/>
                    <a:pt x="117115" y="3351"/>
                    <a:pt x="117115" y="3351"/>
                  </a:cubicBezTo>
                  <a:cubicBezTo>
                    <a:pt x="117115" y="116648"/>
                    <a:pt x="117115" y="116648"/>
                    <a:pt x="117115" y="116648"/>
                  </a:cubicBezTo>
                  <a:cubicBezTo>
                    <a:pt x="2884" y="116648"/>
                    <a:pt x="2884" y="116648"/>
                    <a:pt x="2884" y="116648"/>
                  </a:cubicBezTo>
                  <a:cubicBezTo>
                    <a:pt x="2884" y="3351"/>
                    <a:pt x="2884" y="3351"/>
                    <a:pt x="2884" y="3351"/>
                  </a:cubicBezTo>
                  <a:cubicBezTo>
                    <a:pt x="24230" y="3351"/>
                    <a:pt x="24230" y="3351"/>
                    <a:pt x="24230" y="3351"/>
                  </a:cubicBezTo>
                  <a:cubicBezTo>
                    <a:pt x="24230" y="0"/>
                    <a:pt x="24230" y="0"/>
                    <a:pt x="24230" y="0"/>
                  </a:cubicBezTo>
                  <a:cubicBezTo>
                    <a:pt x="1730" y="0"/>
                    <a:pt x="1730" y="0"/>
                    <a:pt x="1730" y="0"/>
                  </a:cubicBezTo>
                  <a:cubicBezTo>
                    <a:pt x="1153" y="0"/>
                    <a:pt x="576" y="670"/>
                    <a:pt x="0" y="13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6913563" y="2740025"/>
              <a:ext cx="176100" cy="27000"/>
            </a:xfrm>
            <a:custGeom>
              <a:avLst/>
              <a:gdLst/>
              <a:ahLst/>
              <a:cxnLst/>
              <a:rect l="l" t="t" r="r" b="b"/>
              <a:pathLst>
                <a:path w="120000" h="120000" extrusionOk="0">
                  <a:moveTo>
                    <a:pt x="112727" y="0"/>
                  </a:moveTo>
                  <a:cubicBezTo>
                    <a:pt x="7272" y="0"/>
                    <a:pt x="7272" y="0"/>
                    <a:pt x="7272" y="0"/>
                  </a:cubicBezTo>
                  <a:cubicBezTo>
                    <a:pt x="3636" y="0"/>
                    <a:pt x="0" y="24000"/>
                    <a:pt x="0" y="72000"/>
                  </a:cubicBezTo>
                  <a:cubicBezTo>
                    <a:pt x="0" y="96000"/>
                    <a:pt x="3636" y="120000"/>
                    <a:pt x="7272" y="120000"/>
                  </a:cubicBezTo>
                  <a:cubicBezTo>
                    <a:pt x="112727" y="120000"/>
                    <a:pt x="112727" y="120000"/>
                    <a:pt x="112727" y="120000"/>
                  </a:cubicBezTo>
                  <a:cubicBezTo>
                    <a:pt x="116363" y="120000"/>
                    <a:pt x="120000" y="96000"/>
                    <a:pt x="120000" y="72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7854950" y="2519363"/>
              <a:ext cx="96900" cy="96900"/>
            </a:xfrm>
            <a:custGeom>
              <a:avLst/>
              <a:gdLst/>
              <a:ahLst/>
              <a:cxnLst/>
              <a:rect l="l" t="t" r="r" b="b"/>
              <a:pathLst>
                <a:path w="120000" h="120000" extrusionOk="0">
                  <a:moveTo>
                    <a:pt x="120000" y="60000"/>
                  </a:moveTo>
                  <a:cubicBezTo>
                    <a:pt x="120000" y="26666"/>
                    <a:pt x="93333" y="0"/>
                    <a:pt x="60000" y="0"/>
                  </a:cubicBezTo>
                  <a:cubicBezTo>
                    <a:pt x="26666" y="0"/>
                    <a:pt x="0" y="26666"/>
                    <a:pt x="0" y="60000"/>
                  </a:cubicBezTo>
                  <a:cubicBezTo>
                    <a:pt x="0" y="93333"/>
                    <a:pt x="26666" y="120000"/>
                    <a:pt x="60000" y="120000"/>
                  </a:cubicBezTo>
                  <a:cubicBezTo>
                    <a:pt x="93333" y="120000"/>
                    <a:pt x="120000" y="93333"/>
                    <a:pt x="120000" y="60000"/>
                  </a:cubicBezTo>
                  <a:close/>
                  <a:moveTo>
                    <a:pt x="33333" y="60000"/>
                  </a:moveTo>
                  <a:cubicBezTo>
                    <a:pt x="33333" y="46666"/>
                    <a:pt x="46666" y="33333"/>
                    <a:pt x="60000" y="33333"/>
                  </a:cubicBezTo>
                  <a:cubicBezTo>
                    <a:pt x="80000" y="33333"/>
                    <a:pt x="86666" y="46666"/>
                    <a:pt x="86666" y="60000"/>
                  </a:cubicBezTo>
                  <a:cubicBezTo>
                    <a:pt x="86666" y="73333"/>
                    <a:pt x="80000" y="86666"/>
                    <a:pt x="60000" y="86666"/>
                  </a:cubicBezTo>
                  <a:cubicBezTo>
                    <a:pt x="46666" y="86666"/>
                    <a:pt x="33333" y="73333"/>
                    <a:pt x="33333"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6635750" y="2417763"/>
              <a:ext cx="27000" cy="300000"/>
            </a:xfrm>
            <a:custGeom>
              <a:avLst/>
              <a:gdLst/>
              <a:ahLst/>
              <a:cxnLst/>
              <a:rect l="l" t="t" r="r" b="b"/>
              <a:pathLst>
                <a:path w="120000" h="120000" extrusionOk="0">
                  <a:moveTo>
                    <a:pt x="0" y="6428"/>
                  </a:moveTo>
                  <a:cubicBezTo>
                    <a:pt x="0" y="113571"/>
                    <a:pt x="0" y="113571"/>
                    <a:pt x="0" y="113571"/>
                  </a:cubicBezTo>
                  <a:cubicBezTo>
                    <a:pt x="0" y="115714"/>
                    <a:pt x="24000" y="119999"/>
                    <a:pt x="48000" y="119999"/>
                  </a:cubicBezTo>
                  <a:cubicBezTo>
                    <a:pt x="72000" y="119999"/>
                    <a:pt x="120000" y="115714"/>
                    <a:pt x="120000" y="113571"/>
                  </a:cubicBezTo>
                  <a:cubicBezTo>
                    <a:pt x="120000" y="6428"/>
                    <a:pt x="120000" y="6428"/>
                    <a:pt x="120000" y="6428"/>
                  </a:cubicBezTo>
                  <a:cubicBezTo>
                    <a:pt x="120000" y="2142"/>
                    <a:pt x="72000" y="0"/>
                    <a:pt x="48000" y="0"/>
                  </a:cubicBezTo>
                  <a:cubicBezTo>
                    <a:pt x="24000" y="0"/>
                    <a:pt x="0" y="2142"/>
                    <a:pt x="0" y="64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7218363" y="2325688"/>
              <a:ext cx="444600" cy="441300"/>
            </a:xfrm>
            <a:custGeom>
              <a:avLst/>
              <a:gdLst/>
              <a:ahLst/>
              <a:cxnLst/>
              <a:rect l="l" t="t" r="r" b="b"/>
              <a:pathLst>
                <a:path w="120000" h="120000" extrusionOk="0">
                  <a:moveTo>
                    <a:pt x="89638" y="112682"/>
                  </a:moveTo>
                  <a:cubicBezTo>
                    <a:pt x="89638" y="112682"/>
                    <a:pt x="89638" y="112682"/>
                    <a:pt x="89638" y="112682"/>
                  </a:cubicBezTo>
                  <a:cubicBezTo>
                    <a:pt x="89638" y="112682"/>
                    <a:pt x="89638" y="112682"/>
                    <a:pt x="89638" y="112682"/>
                  </a:cubicBezTo>
                  <a:cubicBezTo>
                    <a:pt x="106987" y="100975"/>
                    <a:pt x="119999" y="81951"/>
                    <a:pt x="119999" y="60000"/>
                  </a:cubicBezTo>
                  <a:cubicBezTo>
                    <a:pt x="119999" y="26341"/>
                    <a:pt x="92530" y="0"/>
                    <a:pt x="59277" y="0"/>
                  </a:cubicBezTo>
                  <a:cubicBezTo>
                    <a:pt x="56385" y="0"/>
                    <a:pt x="53493" y="0"/>
                    <a:pt x="50602" y="1463"/>
                  </a:cubicBezTo>
                  <a:cubicBezTo>
                    <a:pt x="50602" y="1463"/>
                    <a:pt x="50602" y="1463"/>
                    <a:pt x="50602" y="1463"/>
                  </a:cubicBezTo>
                  <a:cubicBezTo>
                    <a:pt x="50602" y="1463"/>
                    <a:pt x="50602" y="1463"/>
                    <a:pt x="50602" y="1463"/>
                  </a:cubicBezTo>
                  <a:cubicBezTo>
                    <a:pt x="21686" y="5853"/>
                    <a:pt x="0" y="30731"/>
                    <a:pt x="0" y="60000"/>
                  </a:cubicBezTo>
                  <a:cubicBezTo>
                    <a:pt x="0" y="93658"/>
                    <a:pt x="27469" y="120000"/>
                    <a:pt x="59277" y="120000"/>
                  </a:cubicBezTo>
                  <a:cubicBezTo>
                    <a:pt x="70843" y="120000"/>
                    <a:pt x="80963" y="117073"/>
                    <a:pt x="89638" y="112682"/>
                  </a:cubicBezTo>
                  <a:close/>
                  <a:moveTo>
                    <a:pt x="59277" y="7317"/>
                  </a:moveTo>
                  <a:cubicBezTo>
                    <a:pt x="88192" y="7317"/>
                    <a:pt x="112771" y="30731"/>
                    <a:pt x="112771" y="60000"/>
                  </a:cubicBezTo>
                  <a:cubicBezTo>
                    <a:pt x="112771" y="79024"/>
                    <a:pt x="102650" y="95121"/>
                    <a:pt x="88192" y="103902"/>
                  </a:cubicBezTo>
                  <a:cubicBezTo>
                    <a:pt x="63614" y="58536"/>
                    <a:pt x="63614" y="58536"/>
                    <a:pt x="63614" y="58536"/>
                  </a:cubicBezTo>
                  <a:cubicBezTo>
                    <a:pt x="54939" y="7317"/>
                    <a:pt x="54939" y="7317"/>
                    <a:pt x="54939" y="7317"/>
                  </a:cubicBezTo>
                  <a:cubicBezTo>
                    <a:pt x="56385" y="7317"/>
                    <a:pt x="57831" y="7317"/>
                    <a:pt x="59277" y="7317"/>
                  </a:cubicBezTo>
                  <a:close/>
                  <a:moveTo>
                    <a:pt x="47710" y="8780"/>
                  </a:moveTo>
                  <a:cubicBezTo>
                    <a:pt x="56385" y="57073"/>
                    <a:pt x="56385" y="57073"/>
                    <a:pt x="56385" y="57073"/>
                  </a:cubicBezTo>
                  <a:cubicBezTo>
                    <a:pt x="7228" y="57073"/>
                    <a:pt x="7228" y="57073"/>
                    <a:pt x="7228" y="57073"/>
                  </a:cubicBezTo>
                  <a:cubicBezTo>
                    <a:pt x="10120" y="33658"/>
                    <a:pt x="26024" y="14634"/>
                    <a:pt x="47710" y="8780"/>
                  </a:cubicBezTo>
                  <a:close/>
                  <a:moveTo>
                    <a:pt x="7228" y="64390"/>
                  </a:moveTo>
                  <a:cubicBezTo>
                    <a:pt x="57831" y="64390"/>
                    <a:pt x="57831" y="64390"/>
                    <a:pt x="57831" y="64390"/>
                  </a:cubicBezTo>
                  <a:cubicBezTo>
                    <a:pt x="82409" y="108292"/>
                    <a:pt x="82409" y="108292"/>
                    <a:pt x="82409" y="108292"/>
                  </a:cubicBezTo>
                  <a:cubicBezTo>
                    <a:pt x="75180" y="111219"/>
                    <a:pt x="67951" y="112682"/>
                    <a:pt x="59277" y="112682"/>
                  </a:cubicBezTo>
                  <a:cubicBezTo>
                    <a:pt x="31807" y="112682"/>
                    <a:pt x="10120" y="90731"/>
                    <a:pt x="7228" y="6439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6550025" y="2005013"/>
              <a:ext cx="1465200" cy="1120800"/>
            </a:xfrm>
            <a:custGeom>
              <a:avLst/>
              <a:gdLst/>
              <a:ahLst/>
              <a:cxnLst/>
              <a:rect l="l" t="t" r="r" b="b"/>
              <a:pathLst>
                <a:path w="120000" h="120000" extrusionOk="0">
                  <a:moveTo>
                    <a:pt x="110364" y="0"/>
                  </a:moveTo>
                  <a:cubicBezTo>
                    <a:pt x="45109" y="0"/>
                    <a:pt x="45109" y="0"/>
                    <a:pt x="45109" y="0"/>
                  </a:cubicBezTo>
                  <a:cubicBezTo>
                    <a:pt x="45109" y="2870"/>
                    <a:pt x="45109" y="2870"/>
                    <a:pt x="45109" y="2870"/>
                  </a:cubicBezTo>
                  <a:cubicBezTo>
                    <a:pt x="110364" y="2870"/>
                    <a:pt x="110364" y="2870"/>
                    <a:pt x="110364" y="2870"/>
                  </a:cubicBezTo>
                  <a:cubicBezTo>
                    <a:pt x="114306" y="2870"/>
                    <a:pt x="117810" y="7464"/>
                    <a:pt x="117810" y="12631"/>
                  </a:cubicBezTo>
                  <a:cubicBezTo>
                    <a:pt x="117810" y="107942"/>
                    <a:pt x="117810" y="107942"/>
                    <a:pt x="117810" y="107942"/>
                  </a:cubicBezTo>
                  <a:cubicBezTo>
                    <a:pt x="117810" y="113110"/>
                    <a:pt x="114306" y="117129"/>
                    <a:pt x="110364" y="117129"/>
                  </a:cubicBezTo>
                  <a:cubicBezTo>
                    <a:pt x="9635" y="117129"/>
                    <a:pt x="9635" y="117129"/>
                    <a:pt x="9635" y="117129"/>
                  </a:cubicBezTo>
                  <a:cubicBezTo>
                    <a:pt x="5693" y="117129"/>
                    <a:pt x="2189" y="113110"/>
                    <a:pt x="2189" y="107942"/>
                  </a:cubicBezTo>
                  <a:cubicBezTo>
                    <a:pt x="2627" y="12631"/>
                    <a:pt x="2627" y="12631"/>
                    <a:pt x="2627" y="12631"/>
                  </a:cubicBezTo>
                  <a:cubicBezTo>
                    <a:pt x="2627" y="7464"/>
                    <a:pt x="5693" y="2870"/>
                    <a:pt x="9635" y="2870"/>
                  </a:cubicBezTo>
                  <a:cubicBezTo>
                    <a:pt x="24525" y="2870"/>
                    <a:pt x="24525" y="2870"/>
                    <a:pt x="24525" y="2870"/>
                  </a:cubicBezTo>
                  <a:cubicBezTo>
                    <a:pt x="23649" y="2296"/>
                    <a:pt x="22773" y="1722"/>
                    <a:pt x="22335" y="0"/>
                  </a:cubicBezTo>
                  <a:cubicBezTo>
                    <a:pt x="9635" y="0"/>
                    <a:pt x="9635" y="0"/>
                    <a:pt x="9635" y="0"/>
                  </a:cubicBezTo>
                  <a:cubicBezTo>
                    <a:pt x="4379" y="0"/>
                    <a:pt x="437" y="5741"/>
                    <a:pt x="437" y="12631"/>
                  </a:cubicBezTo>
                  <a:cubicBezTo>
                    <a:pt x="0" y="107942"/>
                    <a:pt x="0" y="107942"/>
                    <a:pt x="0" y="107942"/>
                  </a:cubicBezTo>
                  <a:cubicBezTo>
                    <a:pt x="0" y="107942"/>
                    <a:pt x="0" y="107942"/>
                    <a:pt x="0" y="107942"/>
                  </a:cubicBezTo>
                  <a:cubicBezTo>
                    <a:pt x="0" y="114832"/>
                    <a:pt x="4379" y="119999"/>
                    <a:pt x="9635" y="119999"/>
                  </a:cubicBezTo>
                  <a:cubicBezTo>
                    <a:pt x="110364" y="119999"/>
                    <a:pt x="110364" y="119999"/>
                    <a:pt x="110364" y="119999"/>
                  </a:cubicBezTo>
                  <a:cubicBezTo>
                    <a:pt x="115620" y="119999"/>
                    <a:pt x="120000" y="114832"/>
                    <a:pt x="120000" y="107942"/>
                  </a:cubicBezTo>
                  <a:cubicBezTo>
                    <a:pt x="120000" y="12631"/>
                    <a:pt x="120000" y="12631"/>
                    <a:pt x="120000" y="12631"/>
                  </a:cubicBezTo>
                  <a:cubicBezTo>
                    <a:pt x="120000" y="5741"/>
                    <a:pt x="115620" y="0"/>
                    <a:pt x="11036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6545263" y="855663"/>
              <a:ext cx="765300" cy="1444500"/>
            </a:xfrm>
            <a:custGeom>
              <a:avLst/>
              <a:gdLst/>
              <a:ahLst/>
              <a:cxnLst/>
              <a:rect l="l" t="t" r="r" b="b"/>
              <a:pathLst>
                <a:path w="120000" h="120000" extrusionOk="0">
                  <a:moveTo>
                    <a:pt x="83076" y="44609"/>
                  </a:moveTo>
                  <a:cubicBezTo>
                    <a:pt x="91468" y="44609"/>
                    <a:pt x="91468" y="44609"/>
                    <a:pt x="91468" y="44609"/>
                  </a:cubicBezTo>
                  <a:cubicBezTo>
                    <a:pt x="93146" y="44609"/>
                    <a:pt x="93986" y="44163"/>
                    <a:pt x="93986" y="43271"/>
                  </a:cubicBezTo>
                  <a:cubicBezTo>
                    <a:pt x="93986" y="0"/>
                    <a:pt x="93986" y="0"/>
                    <a:pt x="93986" y="0"/>
                  </a:cubicBezTo>
                  <a:cubicBezTo>
                    <a:pt x="89790" y="0"/>
                    <a:pt x="89790" y="0"/>
                    <a:pt x="89790" y="0"/>
                  </a:cubicBezTo>
                  <a:cubicBezTo>
                    <a:pt x="89790" y="42379"/>
                    <a:pt x="89790" y="42379"/>
                    <a:pt x="89790" y="42379"/>
                  </a:cubicBezTo>
                  <a:cubicBezTo>
                    <a:pt x="79720" y="42379"/>
                    <a:pt x="79720" y="42379"/>
                    <a:pt x="79720" y="42379"/>
                  </a:cubicBezTo>
                  <a:cubicBezTo>
                    <a:pt x="78881" y="42379"/>
                    <a:pt x="78881" y="42379"/>
                    <a:pt x="78881" y="42379"/>
                  </a:cubicBezTo>
                  <a:cubicBezTo>
                    <a:pt x="17622" y="42379"/>
                    <a:pt x="17622" y="42379"/>
                    <a:pt x="17622" y="42379"/>
                  </a:cubicBezTo>
                  <a:cubicBezTo>
                    <a:pt x="17622" y="42379"/>
                    <a:pt x="16783" y="42379"/>
                    <a:pt x="16783" y="42379"/>
                  </a:cubicBezTo>
                  <a:cubicBezTo>
                    <a:pt x="4195" y="42379"/>
                    <a:pt x="4195" y="42379"/>
                    <a:pt x="4195" y="42379"/>
                  </a:cubicBezTo>
                  <a:cubicBezTo>
                    <a:pt x="4195" y="0"/>
                    <a:pt x="4195" y="0"/>
                    <a:pt x="4195" y="0"/>
                  </a:cubicBezTo>
                  <a:cubicBezTo>
                    <a:pt x="0" y="0"/>
                    <a:pt x="0" y="0"/>
                    <a:pt x="0" y="0"/>
                  </a:cubicBezTo>
                  <a:cubicBezTo>
                    <a:pt x="0" y="43271"/>
                    <a:pt x="0" y="43271"/>
                    <a:pt x="0" y="43271"/>
                  </a:cubicBezTo>
                  <a:cubicBezTo>
                    <a:pt x="0" y="44163"/>
                    <a:pt x="839" y="44609"/>
                    <a:pt x="2517" y="44609"/>
                  </a:cubicBezTo>
                  <a:cubicBezTo>
                    <a:pt x="15104" y="44609"/>
                    <a:pt x="15104" y="44609"/>
                    <a:pt x="15104" y="44609"/>
                  </a:cubicBezTo>
                  <a:cubicBezTo>
                    <a:pt x="5034" y="63345"/>
                    <a:pt x="5034" y="63345"/>
                    <a:pt x="5034" y="63345"/>
                  </a:cubicBezTo>
                  <a:cubicBezTo>
                    <a:pt x="3356" y="66468"/>
                    <a:pt x="1678" y="70037"/>
                    <a:pt x="1678" y="73605"/>
                  </a:cubicBezTo>
                  <a:cubicBezTo>
                    <a:pt x="1678" y="84758"/>
                    <a:pt x="1678" y="84758"/>
                    <a:pt x="1678" y="84758"/>
                  </a:cubicBezTo>
                  <a:cubicBezTo>
                    <a:pt x="1678" y="88327"/>
                    <a:pt x="7552" y="91003"/>
                    <a:pt x="14265" y="91003"/>
                  </a:cubicBezTo>
                  <a:cubicBezTo>
                    <a:pt x="22657" y="91003"/>
                    <a:pt x="22657" y="91003"/>
                    <a:pt x="22657" y="91003"/>
                  </a:cubicBezTo>
                  <a:cubicBezTo>
                    <a:pt x="23496" y="93234"/>
                    <a:pt x="26853" y="94572"/>
                    <a:pt x="31048" y="94572"/>
                  </a:cubicBezTo>
                  <a:cubicBezTo>
                    <a:pt x="42797" y="94572"/>
                    <a:pt x="42797" y="94572"/>
                    <a:pt x="42797" y="94572"/>
                  </a:cubicBezTo>
                  <a:cubicBezTo>
                    <a:pt x="43636" y="96802"/>
                    <a:pt x="46993" y="98141"/>
                    <a:pt x="51188" y="98141"/>
                  </a:cubicBezTo>
                  <a:cubicBezTo>
                    <a:pt x="62937" y="98141"/>
                    <a:pt x="62937" y="98141"/>
                    <a:pt x="62937" y="98141"/>
                  </a:cubicBezTo>
                  <a:cubicBezTo>
                    <a:pt x="62937" y="113308"/>
                    <a:pt x="62937" y="113308"/>
                    <a:pt x="62937" y="113308"/>
                  </a:cubicBezTo>
                  <a:cubicBezTo>
                    <a:pt x="62937" y="116877"/>
                    <a:pt x="67972" y="120000"/>
                    <a:pt x="74685" y="120000"/>
                  </a:cubicBezTo>
                  <a:cubicBezTo>
                    <a:pt x="82237" y="120000"/>
                    <a:pt x="87272" y="116877"/>
                    <a:pt x="87272" y="113308"/>
                  </a:cubicBezTo>
                  <a:cubicBezTo>
                    <a:pt x="87272" y="74498"/>
                    <a:pt x="87272" y="74498"/>
                    <a:pt x="87272" y="74498"/>
                  </a:cubicBezTo>
                  <a:cubicBezTo>
                    <a:pt x="101538" y="81189"/>
                    <a:pt x="101538" y="81189"/>
                    <a:pt x="101538" y="81189"/>
                  </a:cubicBezTo>
                  <a:cubicBezTo>
                    <a:pt x="105734" y="82973"/>
                    <a:pt x="111608" y="82973"/>
                    <a:pt x="115804" y="80743"/>
                  </a:cubicBezTo>
                  <a:cubicBezTo>
                    <a:pt x="119160" y="78959"/>
                    <a:pt x="120000" y="75836"/>
                    <a:pt x="116643" y="74052"/>
                  </a:cubicBezTo>
                  <a:cubicBezTo>
                    <a:pt x="115804" y="72713"/>
                    <a:pt x="93986" y="53085"/>
                    <a:pt x="83076" y="44609"/>
                  </a:cubicBezTo>
                  <a:close/>
                  <a:moveTo>
                    <a:pt x="112447" y="79405"/>
                  </a:moveTo>
                  <a:cubicBezTo>
                    <a:pt x="110769" y="80297"/>
                    <a:pt x="106573" y="80297"/>
                    <a:pt x="104895" y="79405"/>
                  </a:cubicBezTo>
                  <a:cubicBezTo>
                    <a:pt x="86433" y="71375"/>
                    <a:pt x="86433" y="71375"/>
                    <a:pt x="86433" y="71375"/>
                  </a:cubicBezTo>
                  <a:cubicBezTo>
                    <a:pt x="85594" y="70929"/>
                    <a:pt x="84755" y="70929"/>
                    <a:pt x="84755" y="70929"/>
                  </a:cubicBezTo>
                  <a:cubicBezTo>
                    <a:pt x="83916" y="71375"/>
                    <a:pt x="83076" y="71375"/>
                    <a:pt x="83076" y="71821"/>
                  </a:cubicBezTo>
                  <a:cubicBezTo>
                    <a:pt x="83076" y="113308"/>
                    <a:pt x="83076" y="113308"/>
                    <a:pt x="83076" y="113308"/>
                  </a:cubicBezTo>
                  <a:cubicBezTo>
                    <a:pt x="83076" y="115539"/>
                    <a:pt x="79720" y="117769"/>
                    <a:pt x="74685" y="117769"/>
                  </a:cubicBezTo>
                  <a:cubicBezTo>
                    <a:pt x="70489" y="117769"/>
                    <a:pt x="67132" y="115539"/>
                    <a:pt x="67132" y="113308"/>
                  </a:cubicBezTo>
                  <a:cubicBezTo>
                    <a:pt x="67132" y="86542"/>
                    <a:pt x="67132" y="86542"/>
                    <a:pt x="67132" y="86542"/>
                  </a:cubicBezTo>
                  <a:cubicBezTo>
                    <a:pt x="67132" y="85650"/>
                    <a:pt x="66293" y="85204"/>
                    <a:pt x="64615" y="85204"/>
                  </a:cubicBezTo>
                  <a:cubicBezTo>
                    <a:pt x="63776" y="85204"/>
                    <a:pt x="62937" y="85650"/>
                    <a:pt x="62937" y="86542"/>
                  </a:cubicBezTo>
                  <a:cubicBezTo>
                    <a:pt x="62937" y="95910"/>
                    <a:pt x="62937" y="95910"/>
                    <a:pt x="62937" y="95910"/>
                  </a:cubicBezTo>
                  <a:cubicBezTo>
                    <a:pt x="51188" y="95910"/>
                    <a:pt x="51188" y="95910"/>
                    <a:pt x="51188" y="95910"/>
                  </a:cubicBezTo>
                  <a:cubicBezTo>
                    <a:pt x="48671" y="95910"/>
                    <a:pt x="46993" y="95018"/>
                    <a:pt x="46993" y="93680"/>
                  </a:cubicBezTo>
                  <a:cubicBezTo>
                    <a:pt x="46993" y="86542"/>
                    <a:pt x="46993" y="86542"/>
                    <a:pt x="46993" y="86542"/>
                  </a:cubicBezTo>
                  <a:cubicBezTo>
                    <a:pt x="46993" y="85650"/>
                    <a:pt x="46153" y="85204"/>
                    <a:pt x="44475" y="85204"/>
                  </a:cubicBezTo>
                  <a:cubicBezTo>
                    <a:pt x="43636" y="85204"/>
                    <a:pt x="42797" y="85650"/>
                    <a:pt x="42797" y="86542"/>
                  </a:cubicBezTo>
                  <a:cubicBezTo>
                    <a:pt x="42797" y="92342"/>
                    <a:pt x="42797" y="92342"/>
                    <a:pt x="42797" y="92342"/>
                  </a:cubicBezTo>
                  <a:cubicBezTo>
                    <a:pt x="31048" y="92342"/>
                    <a:pt x="31048" y="92342"/>
                    <a:pt x="31048" y="92342"/>
                  </a:cubicBezTo>
                  <a:cubicBezTo>
                    <a:pt x="28531" y="92342"/>
                    <a:pt x="26853" y="91449"/>
                    <a:pt x="26853" y="90111"/>
                  </a:cubicBezTo>
                  <a:cubicBezTo>
                    <a:pt x="26853" y="82973"/>
                    <a:pt x="26853" y="82973"/>
                    <a:pt x="26853" y="82973"/>
                  </a:cubicBezTo>
                  <a:cubicBezTo>
                    <a:pt x="26853" y="82081"/>
                    <a:pt x="25174" y="81635"/>
                    <a:pt x="24335" y="81635"/>
                  </a:cubicBezTo>
                  <a:cubicBezTo>
                    <a:pt x="23496" y="81635"/>
                    <a:pt x="22657" y="82081"/>
                    <a:pt x="22657" y="82973"/>
                  </a:cubicBezTo>
                  <a:cubicBezTo>
                    <a:pt x="22657" y="88773"/>
                    <a:pt x="22657" y="88773"/>
                    <a:pt x="22657" y="88773"/>
                  </a:cubicBezTo>
                  <a:cubicBezTo>
                    <a:pt x="14265" y="88773"/>
                    <a:pt x="14265" y="88773"/>
                    <a:pt x="14265" y="88773"/>
                  </a:cubicBezTo>
                  <a:cubicBezTo>
                    <a:pt x="10069" y="88773"/>
                    <a:pt x="5874" y="86988"/>
                    <a:pt x="5874" y="84758"/>
                  </a:cubicBezTo>
                  <a:cubicBezTo>
                    <a:pt x="5874" y="73605"/>
                    <a:pt x="5874" y="73605"/>
                    <a:pt x="5874" y="73605"/>
                  </a:cubicBezTo>
                  <a:cubicBezTo>
                    <a:pt x="5874" y="70037"/>
                    <a:pt x="6713" y="66914"/>
                    <a:pt x="8391" y="63791"/>
                  </a:cubicBezTo>
                  <a:cubicBezTo>
                    <a:pt x="19300" y="44609"/>
                    <a:pt x="19300" y="44609"/>
                    <a:pt x="19300" y="44609"/>
                  </a:cubicBezTo>
                  <a:cubicBezTo>
                    <a:pt x="78041" y="44609"/>
                    <a:pt x="78041" y="44609"/>
                    <a:pt x="78041" y="44609"/>
                  </a:cubicBezTo>
                  <a:cubicBezTo>
                    <a:pt x="88111" y="52193"/>
                    <a:pt x="113286" y="74944"/>
                    <a:pt x="113286" y="74944"/>
                  </a:cubicBezTo>
                  <a:cubicBezTo>
                    <a:pt x="113286" y="74944"/>
                    <a:pt x="113286" y="74944"/>
                    <a:pt x="113286" y="74944"/>
                  </a:cubicBezTo>
                  <a:cubicBezTo>
                    <a:pt x="114965" y="76282"/>
                    <a:pt x="114965" y="78066"/>
                    <a:pt x="112447" y="7940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7"/>
        <p:cNvGrpSpPr/>
        <p:nvPr/>
      </p:nvGrpSpPr>
      <p:grpSpPr>
        <a:xfrm>
          <a:off x="0" y="0"/>
          <a:ext cx="0" cy="0"/>
          <a:chOff x="0" y="0"/>
          <a:chExt cx="0" cy="0"/>
        </a:xfrm>
      </p:grpSpPr>
      <p:sp>
        <p:nvSpPr>
          <p:cNvPr id="48" name="Google Shape;48;p3"/>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txBox="1">
            <a:spLocks noGrp="1"/>
          </p:cNvSpPr>
          <p:nvPr>
            <p:ph type="ctrTitle"/>
          </p:nvPr>
        </p:nvSpPr>
        <p:spPr>
          <a:xfrm>
            <a:off x="2626350" y="1888150"/>
            <a:ext cx="3891300" cy="1159800"/>
          </a:xfrm>
          <a:prstGeom prst="rect">
            <a:avLst/>
          </a:prstGeom>
        </p:spPr>
        <p:txBody>
          <a:bodyPr spcFirstLastPara="1" wrap="square" lIns="91425" tIns="91425" rIns="91425" bIns="91425" anchor="b" anchorCtr="0"/>
          <a:lstStyle>
            <a:lvl1pPr lvl="0" algn="ctr" rtl="0">
              <a:spcBef>
                <a:spcPts val="0"/>
              </a:spcBef>
              <a:spcAft>
                <a:spcPts val="0"/>
              </a:spcAft>
              <a:buClr>
                <a:srgbClr val="FFFFFF"/>
              </a:buClr>
              <a:buSzPts val="4000"/>
              <a:buNone/>
              <a:defRPr sz="4000">
                <a:solidFill>
                  <a:srgbClr val="FFFFFF"/>
                </a:solidFill>
              </a:defRPr>
            </a:lvl1pPr>
            <a:lvl2pPr lvl="1" algn="ctr" rtl="0">
              <a:spcBef>
                <a:spcPts val="0"/>
              </a:spcBef>
              <a:spcAft>
                <a:spcPts val="0"/>
              </a:spcAft>
              <a:buClr>
                <a:srgbClr val="FFFFFF"/>
              </a:buClr>
              <a:buSzPts val="4000"/>
              <a:buNone/>
              <a:defRPr sz="4000">
                <a:solidFill>
                  <a:srgbClr val="FFFFFF"/>
                </a:solidFill>
              </a:defRPr>
            </a:lvl2pPr>
            <a:lvl3pPr lvl="2" algn="ctr" rtl="0">
              <a:spcBef>
                <a:spcPts val="0"/>
              </a:spcBef>
              <a:spcAft>
                <a:spcPts val="0"/>
              </a:spcAft>
              <a:buClr>
                <a:srgbClr val="FFFFFF"/>
              </a:buClr>
              <a:buSzPts val="4000"/>
              <a:buNone/>
              <a:defRPr sz="4000">
                <a:solidFill>
                  <a:srgbClr val="FFFFFF"/>
                </a:solidFill>
              </a:defRPr>
            </a:lvl3pPr>
            <a:lvl4pPr lvl="3" algn="ctr" rtl="0">
              <a:spcBef>
                <a:spcPts val="0"/>
              </a:spcBef>
              <a:spcAft>
                <a:spcPts val="0"/>
              </a:spcAft>
              <a:buClr>
                <a:srgbClr val="FFFFFF"/>
              </a:buClr>
              <a:buSzPts val="4000"/>
              <a:buNone/>
              <a:defRPr sz="4000">
                <a:solidFill>
                  <a:srgbClr val="FFFFFF"/>
                </a:solidFill>
              </a:defRPr>
            </a:lvl4pPr>
            <a:lvl5pPr lvl="4" algn="ctr" rtl="0">
              <a:spcBef>
                <a:spcPts val="0"/>
              </a:spcBef>
              <a:spcAft>
                <a:spcPts val="0"/>
              </a:spcAft>
              <a:buClr>
                <a:srgbClr val="FFFFFF"/>
              </a:buClr>
              <a:buSzPts val="4000"/>
              <a:buNone/>
              <a:defRPr sz="4000">
                <a:solidFill>
                  <a:srgbClr val="FFFFFF"/>
                </a:solidFill>
              </a:defRPr>
            </a:lvl5pPr>
            <a:lvl6pPr lvl="5" algn="ctr" rtl="0">
              <a:spcBef>
                <a:spcPts val="0"/>
              </a:spcBef>
              <a:spcAft>
                <a:spcPts val="0"/>
              </a:spcAft>
              <a:buClr>
                <a:srgbClr val="FFFFFF"/>
              </a:buClr>
              <a:buSzPts val="4000"/>
              <a:buNone/>
              <a:defRPr sz="4000">
                <a:solidFill>
                  <a:srgbClr val="FFFFFF"/>
                </a:solidFill>
              </a:defRPr>
            </a:lvl6pPr>
            <a:lvl7pPr lvl="6" algn="ctr" rtl="0">
              <a:spcBef>
                <a:spcPts val="0"/>
              </a:spcBef>
              <a:spcAft>
                <a:spcPts val="0"/>
              </a:spcAft>
              <a:buClr>
                <a:srgbClr val="FFFFFF"/>
              </a:buClr>
              <a:buSzPts val="4000"/>
              <a:buNone/>
              <a:defRPr sz="4000">
                <a:solidFill>
                  <a:srgbClr val="FFFFFF"/>
                </a:solidFill>
              </a:defRPr>
            </a:lvl7pPr>
            <a:lvl8pPr lvl="7" algn="ctr" rtl="0">
              <a:spcBef>
                <a:spcPts val="0"/>
              </a:spcBef>
              <a:spcAft>
                <a:spcPts val="0"/>
              </a:spcAft>
              <a:buClr>
                <a:srgbClr val="FFFFFF"/>
              </a:buClr>
              <a:buSzPts val="4000"/>
              <a:buNone/>
              <a:defRPr sz="4000">
                <a:solidFill>
                  <a:srgbClr val="FFFFFF"/>
                </a:solidFill>
              </a:defRPr>
            </a:lvl8pPr>
            <a:lvl9pPr lvl="8" algn="ctr" rtl="0">
              <a:spcBef>
                <a:spcPts val="0"/>
              </a:spcBef>
              <a:spcAft>
                <a:spcPts val="0"/>
              </a:spcAft>
              <a:buClr>
                <a:srgbClr val="FFFFFF"/>
              </a:buClr>
              <a:buSzPts val="4000"/>
              <a:buNone/>
              <a:defRPr sz="4000">
                <a:solidFill>
                  <a:srgbClr val="FFFFFF"/>
                </a:solidFill>
              </a:defRPr>
            </a:lvl9pPr>
          </a:lstStyle>
          <a:p>
            <a:endParaRPr/>
          </a:p>
        </p:txBody>
      </p:sp>
      <p:sp>
        <p:nvSpPr>
          <p:cNvPr id="50" name="Google Shape;50;p3"/>
          <p:cNvSpPr txBox="1">
            <a:spLocks noGrp="1"/>
          </p:cNvSpPr>
          <p:nvPr>
            <p:ph type="subTitle" idx="1"/>
          </p:nvPr>
        </p:nvSpPr>
        <p:spPr>
          <a:xfrm>
            <a:off x="2626350" y="3144854"/>
            <a:ext cx="3891300" cy="784800"/>
          </a:xfrm>
          <a:prstGeom prst="rect">
            <a:avLst/>
          </a:prstGeom>
        </p:spPr>
        <p:txBody>
          <a:bodyPr spcFirstLastPara="1" wrap="square" lIns="91425" tIns="91425" rIns="91425" bIns="91425" anchor="t" anchorCtr="0"/>
          <a:lstStyle>
            <a:lvl1pPr lvl="0" algn="ctr" rtl="0">
              <a:spcBef>
                <a:spcPts val="0"/>
              </a:spcBef>
              <a:spcAft>
                <a:spcPts val="0"/>
              </a:spcAft>
              <a:buClr>
                <a:srgbClr val="000000"/>
              </a:buClr>
              <a:buSzPts val="2400"/>
              <a:buNone/>
              <a:defRPr>
                <a:solidFill>
                  <a:srgbClr val="000000"/>
                </a:solidFill>
              </a:defRPr>
            </a:lvl1pPr>
            <a:lvl2pPr lvl="1" algn="ctr" rtl="0">
              <a:spcBef>
                <a:spcPts val="0"/>
              </a:spcBef>
              <a:spcAft>
                <a:spcPts val="0"/>
              </a:spcAft>
              <a:buClr>
                <a:srgbClr val="000000"/>
              </a:buClr>
              <a:buSzPts val="3000"/>
              <a:buNone/>
              <a:defRPr sz="3000">
                <a:solidFill>
                  <a:srgbClr val="000000"/>
                </a:solidFill>
              </a:defRPr>
            </a:lvl2pPr>
            <a:lvl3pPr lvl="2" algn="ctr" rtl="0">
              <a:spcBef>
                <a:spcPts val="0"/>
              </a:spcBef>
              <a:spcAft>
                <a:spcPts val="0"/>
              </a:spcAft>
              <a:buClr>
                <a:srgbClr val="000000"/>
              </a:buClr>
              <a:buSzPts val="3000"/>
              <a:buNone/>
              <a:defRPr sz="3000">
                <a:solidFill>
                  <a:srgbClr val="000000"/>
                </a:solidFill>
              </a:defRPr>
            </a:lvl3pPr>
            <a:lvl4pPr lvl="3" algn="ctr" rtl="0">
              <a:spcBef>
                <a:spcPts val="0"/>
              </a:spcBef>
              <a:spcAft>
                <a:spcPts val="0"/>
              </a:spcAft>
              <a:buClr>
                <a:srgbClr val="000000"/>
              </a:buClr>
              <a:buSzPts val="3000"/>
              <a:buNone/>
              <a:defRPr sz="3000">
                <a:solidFill>
                  <a:srgbClr val="000000"/>
                </a:solidFill>
              </a:defRPr>
            </a:lvl4pPr>
            <a:lvl5pPr lvl="4" algn="ctr" rtl="0">
              <a:spcBef>
                <a:spcPts val="0"/>
              </a:spcBef>
              <a:spcAft>
                <a:spcPts val="0"/>
              </a:spcAft>
              <a:buClr>
                <a:srgbClr val="000000"/>
              </a:buClr>
              <a:buSzPts val="3000"/>
              <a:buNone/>
              <a:defRPr sz="3000">
                <a:solidFill>
                  <a:srgbClr val="000000"/>
                </a:solidFill>
              </a:defRPr>
            </a:lvl5pPr>
            <a:lvl6pPr lvl="5" algn="ctr" rtl="0">
              <a:spcBef>
                <a:spcPts val="0"/>
              </a:spcBef>
              <a:spcAft>
                <a:spcPts val="0"/>
              </a:spcAft>
              <a:buClr>
                <a:srgbClr val="000000"/>
              </a:buClr>
              <a:buSzPts val="3000"/>
              <a:buNone/>
              <a:defRPr sz="3000">
                <a:solidFill>
                  <a:srgbClr val="000000"/>
                </a:solidFill>
              </a:defRPr>
            </a:lvl6pPr>
            <a:lvl7pPr lvl="6" algn="ctr" rtl="0">
              <a:spcBef>
                <a:spcPts val="0"/>
              </a:spcBef>
              <a:spcAft>
                <a:spcPts val="0"/>
              </a:spcAft>
              <a:buClr>
                <a:srgbClr val="000000"/>
              </a:buClr>
              <a:buSzPts val="3000"/>
              <a:buNone/>
              <a:defRPr sz="3000">
                <a:solidFill>
                  <a:srgbClr val="000000"/>
                </a:solidFill>
              </a:defRPr>
            </a:lvl7pPr>
            <a:lvl8pPr lvl="7" algn="ctr" rtl="0">
              <a:spcBef>
                <a:spcPts val="0"/>
              </a:spcBef>
              <a:spcAft>
                <a:spcPts val="0"/>
              </a:spcAft>
              <a:buClr>
                <a:srgbClr val="000000"/>
              </a:buClr>
              <a:buSzPts val="3000"/>
              <a:buNone/>
              <a:defRPr sz="3000">
                <a:solidFill>
                  <a:srgbClr val="000000"/>
                </a:solidFill>
              </a:defRPr>
            </a:lvl8pPr>
            <a:lvl9pPr lvl="8" algn="ctr" rtl="0">
              <a:spcBef>
                <a:spcPts val="0"/>
              </a:spcBef>
              <a:spcAft>
                <a:spcPts val="0"/>
              </a:spcAft>
              <a:buClr>
                <a:srgbClr val="000000"/>
              </a:buClr>
              <a:buSzPts val="3000"/>
              <a:buNone/>
              <a:defRPr sz="3000">
                <a:solidFill>
                  <a:srgbClr val="000000"/>
                </a:solidFill>
              </a:defRPr>
            </a:lvl9pPr>
          </a:lstStyle>
          <a:p>
            <a:endParaRPr/>
          </a:p>
        </p:txBody>
      </p:sp>
      <p:grpSp>
        <p:nvGrpSpPr>
          <p:cNvPr id="51" name="Google Shape;51;p3"/>
          <p:cNvGrpSpPr/>
          <p:nvPr/>
        </p:nvGrpSpPr>
        <p:grpSpPr>
          <a:xfrm rot="-5400000">
            <a:off x="7456019" y="290004"/>
            <a:ext cx="1223732" cy="2152215"/>
            <a:chOff x="4395788" y="4144963"/>
            <a:chExt cx="1058775" cy="1862100"/>
          </a:xfrm>
        </p:grpSpPr>
        <p:sp>
          <p:nvSpPr>
            <p:cNvPr id="52" name="Google Shape;52;p3"/>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 name="Google Shape;55;p3"/>
          <p:cNvGrpSpPr/>
          <p:nvPr/>
        </p:nvGrpSpPr>
        <p:grpSpPr>
          <a:xfrm rot="-5400000">
            <a:off x="721039" y="2564836"/>
            <a:ext cx="1106346" cy="2548423"/>
            <a:chOff x="3357563" y="850900"/>
            <a:chExt cx="957212" cy="2204900"/>
          </a:xfrm>
        </p:grpSpPr>
        <p:sp>
          <p:nvSpPr>
            <p:cNvPr id="56" name="Google Shape;56;p3"/>
            <p:cNvSpPr/>
            <p:nvPr/>
          </p:nvSpPr>
          <p:spPr>
            <a:xfrm>
              <a:off x="3833813" y="2476500"/>
              <a:ext cx="27000" cy="27000"/>
            </a:xfrm>
            <a:custGeom>
              <a:avLst/>
              <a:gdLst/>
              <a:ahLst/>
              <a:cxnLst/>
              <a:rect l="l" t="t" r="r" b="b"/>
              <a:pathLst>
                <a:path w="120000" h="120000" extrusionOk="0">
                  <a:moveTo>
                    <a:pt x="98823" y="0"/>
                  </a:moveTo>
                  <a:lnTo>
                    <a:pt x="0" y="0"/>
                  </a:lnTo>
                  <a:lnTo>
                    <a:pt x="0" y="120000"/>
                  </a:lnTo>
                  <a:lnTo>
                    <a:pt x="120000" y="120000"/>
                  </a:lnTo>
                  <a:lnTo>
                    <a:pt x="9882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3736975" y="2476500"/>
              <a:ext cx="577800" cy="579300"/>
            </a:xfrm>
            <a:custGeom>
              <a:avLst/>
              <a:gdLst/>
              <a:ahLst/>
              <a:cxnLst/>
              <a:rect l="l" t="t" r="r" b="b"/>
              <a:pathLst>
                <a:path w="120000" h="120000" extrusionOk="0">
                  <a:moveTo>
                    <a:pt x="120000" y="35555"/>
                  </a:moveTo>
                  <a:cubicBezTo>
                    <a:pt x="84444" y="1111"/>
                    <a:pt x="84444" y="1111"/>
                    <a:pt x="84444" y="1111"/>
                  </a:cubicBezTo>
                  <a:cubicBezTo>
                    <a:pt x="84444" y="1111"/>
                    <a:pt x="83333" y="0"/>
                    <a:pt x="82222" y="0"/>
                  </a:cubicBezTo>
                  <a:cubicBezTo>
                    <a:pt x="55555" y="0"/>
                    <a:pt x="55555" y="0"/>
                    <a:pt x="55555" y="0"/>
                  </a:cubicBezTo>
                  <a:cubicBezTo>
                    <a:pt x="55555" y="5555"/>
                    <a:pt x="55555" y="5555"/>
                    <a:pt x="55555" y="5555"/>
                  </a:cubicBezTo>
                  <a:cubicBezTo>
                    <a:pt x="80000" y="5555"/>
                    <a:pt x="80000" y="5555"/>
                    <a:pt x="80000" y="5555"/>
                  </a:cubicBezTo>
                  <a:cubicBezTo>
                    <a:pt x="80000" y="37777"/>
                    <a:pt x="80000" y="37777"/>
                    <a:pt x="80000" y="37777"/>
                  </a:cubicBezTo>
                  <a:cubicBezTo>
                    <a:pt x="80000" y="40000"/>
                    <a:pt x="81111" y="41111"/>
                    <a:pt x="82222" y="41111"/>
                  </a:cubicBezTo>
                  <a:cubicBezTo>
                    <a:pt x="114444" y="41111"/>
                    <a:pt x="114444" y="41111"/>
                    <a:pt x="114444" y="41111"/>
                  </a:cubicBezTo>
                  <a:cubicBezTo>
                    <a:pt x="114444" y="114444"/>
                    <a:pt x="114444" y="114444"/>
                    <a:pt x="114444" y="114444"/>
                  </a:cubicBezTo>
                  <a:cubicBezTo>
                    <a:pt x="5555" y="114444"/>
                    <a:pt x="5555" y="114444"/>
                    <a:pt x="5555" y="114444"/>
                  </a:cubicBezTo>
                  <a:cubicBezTo>
                    <a:pt x="5555" y="42222"/>
                    <a:pt x="5555" y="42222"/>
                    <a:pt x="5555" y="42222"/>
                  </a:cubicBezTo>
                  <a:cubicBezTo>
                    <a:pt x="5555" y="42222"/>
                    <a:pt x="5555" y="42222"/>
                    <a:pt x="4444" y="42222"/>
                  </a:cubicBezTo>
                  <a:cubicBezTo>
                    <a:pt x="3333" y="42222"/>
                    <a:pt x="2222" y="42222"/>
                    <a:pt x="0" y="42222"/>
                  </a:cubicBezTo>
                  <a:cubicBezTo>
                    <a:pt x="0" y="117777"/>
                    <a:pt x="0" y="117777"/>
                    <a:pt x="0" y="117777"/>
                  </a:cubicBezTo>
                  <a:cubicBezTo>
                    <a:pt x="0" y="118888"/>
                    <a:pt x="1111" y="120000"/>
                    <a:pt x="3333" y="120000"/>
                  </a:cubicBezTo>
                  <a:cubicBezTo>
                    <a:pt x="117777" y="120000"/>
                    <a:pt x="117777" y="120000"/>
                    <a:pt x="117777" y="120000"/>
                  </a:cubicBezTo>
                  <a:cubicBezTo>
                    <a:pt x="118888" y="120000"/>
                    <a:pt x="120000" y="118888"/>
                    <a:pt x="120000" y="117777"/>
                  </a:cubicBezTo>
                  <a:cubicBezTo>
                    <a:pt x="120000" y="37777"/>
                    <a:pt x="120000" y="37777"/>
                    <a:pt x="120000" y="37777"/>
                  </a:cubicBezTo>
                  <a:cubicBezTo>
                    <a:pt x="120000" y="37777"/>
                    <a:pt x="120000" y="36666"/>
                    <a:pt x="120000" y="35555"/>
                  </a:cubicBezTo>
                  <a:close/>
                  <a:moveTo>
                    <a:pt x="85555" y="35555"/>
                  </a:moveTo>
                  <a:cubicBezTo>
                    <a:pt x="85555" y="10000"/>
                    <a:pt x="85555" y="10000"/>
                    <a:pt x="85555" y="10000"/>
                  </a:cubicBezTo>
                  <a:cubicBezTo>
                    <a:pt x="111111" y="35555"/>
                    <a:pt x="111111" y="35555"/>
                    <a:pt x="111111" y="35555"/>
                  </a:cubicBezTo>
                  <a:lnTo>
                    <a:pt x="85555" y="3555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3357563" y="850900"/>
              <a:ext cx="807900" cy="1830300"/>
            </a:xfrm>
            <a:custGeom>
              <a:avLst/>
              <a:gdLst/>
              <a:ahLst/>
              <a:cxnLst/>
              <a:rect l="l" t="t" r="r" b="b"/>
              <a:pathLst>
                <a:path w="120000" h="120000" extrusionOk="0">
                  <a:moveTo>
                    <a:pt x="85827" y="64046"/>
                  </a:moveTo>
                  <a:cubicBezTo>
                    <a:pt x="85827" y="64046"/>
                    <a:pt x="85827" y="64046"/>
                    <a:pt x="85827" y="64046"/>
                  </a:cubicBezTo>
                  <a:cubicBezTo>
                    <a:pt x="84238" y="63343"/>
                    <a:pt x="82649" y="62639"/>
                    <a:pt x="81059" y="62287"/>
                  </a:cubicBezTo>
                  <a:cubicBezTo>
                    <a:pt x="81059" y="49970"/>
                    <a:pt x="81059" y="49970"/>
                    <a:pt x="81059" y="49970"/>
                  </a:cubicBezTo>
                  <a:cubicBezTo>
                    <a:pt x="93774" y="49970"/>
                    <a:pt x="93774" y="49970"/>
                    <a:pt x="93774" y="49970"/>
                  </a:cubicBezTo>
                  <a:cubicBezTo>
                    <a:pt x="94569" y="49970"/>
                    <a:pt x="95364" y="49266"/>
                    <a:pt x="95364" y="48914"/>
                  </a:cubicBezTo>
                  <a:cubicBezTo>
                    <a:pt x="95364" y="0"/>
                    <a:pt x="95364" y="0"/>
                    <a:pt x="95364" y="0"/>
                  </a:cubicBezTo>
                  <a:cubicBezTo>
                    <a:pt x="91390" y="0"/>
                    <a:pt x="91390" y="0"/>
                    <a:pt x="91390" y="0"/>
                  </a:cubicBezTo>
                  <a:cubicBezTo>
                    <a:pt x="91390" y="38005"/>
                    <a:pt x="91390" y="38005"/>
                    <a:pt x="91390" y="38005"/>
                  </a:cubicBezTo>
                  <a:cubicBezTo>
                    <a:pt x="19072" y="38005"/>
                    <a:pt x="19072" y="38005"/>
                    <a:pt x="19072" y="38005"/>
                  </a:cubicBezTo>
                  <a:cubicBezTo>
                    <a:pt x="19072" y="0"/>
                    <a:pt x="19072" y="0"/>
                    <a:pt x="19072" y="0"/>
                  </a:cubicBezTo>
                  <a:cubicBezTo>
                    <a:pt x="15099" y="0"/>
                    <a:pt x="15099" y="0"/>
                    <a:pt x="15099" y="0"/>
                  </a:cubicBezTo>
                  <a:cubicBezTo>
                    <a:pt x="15099" y="48914"/>
                    <a:pt x="15099" y="48914"/>
                    <a:pt x="15099" y="48914"/>
                  </a:cubicBezTo>
                  <a:cubicBezTo>
                    <a:pt x="15099" y="49266"/>
                    <a:pt x="15894" y="49970"/>
                    <a:pt x="16688" y="49970"/>
                  </a:cubicBezTo>
                  <a:cubicBezTo>
                    <a:pt x="29403" y="49970"/>
                    <a:pt x="29403" y="49970"/>
                    <a:pt x="29403" y="49970"/>
                  </a:cubicBezTo>
                  <a:cubicBezTo>
                    <a:pt x="29403" y="62287"/>
                    <a:pt x="29403" y="62287"/>
                    <a:pt x="29403" y="62287"/>
                  </a:cubicBezTo>
                  <a:cubicBezTo>
                    <a:pt x="21456" y="64750"/>
                    <a:pt x="17483" y="69677"/>
                    <a:pt x="17483" y="76715"/>
                  </a:cubicBezTo>
                  <a:cubicBezTo>
                    <a:pt x="17483" y="78826"/>
                    <a:pt x="16688" y="80586"/>
                    <a:pt x="14304" y="82697"/>
                  </a:cubicBezTo>
                  <a:cubicBezTo>
                    <a:pt x="2384" y="92903"/>
                    <a:pt x="2384" y="92903"/>
                    <a:pt x="2384" y="92903"/>
                  </a:cubicBezTo>
                  <a:cubicBezTo>
                    <a:pt x="794" y="93958"/>
                    <a:pt x="0" y="95014"/>
                    <a:pt x="794" y="96422"/>
                  </a:cubicBezTo>
                  <a:cubicBezTo>
                    <a:pt x="1589" y="97478"/>
                    <a:pt x="3178" y="98533"/>
                    <a:pt x="5562" y="99237"/>
                  </a:cubicBezTo>
                  <a:cubicBezTo>
                    <a:pt x="10331" y="100645"/>
                    <a:pt x="17483" y="99941"/>
                    <a:pt x="20662" y="97829"/>
                  </a:cubicBezTo>
                  <a:cubicBezTo>
                    <a:pt x="30198" y="90791"/>
                    <a:pt x="30198" y="90791"/>
                    <a:pt x="30198" y="90791"/>
                  </a:cubicBezTo>
                  <a:cubicBezTo>
                    <a:pt x="23046" y="108387"/>
                    <a:pt x="23046" y="108387"/>
                    <a:pt x="23046" y="108387"/>
                  </a:cubicBezTo>
                  <a:cubicBezTo>
                    <a:pt x="22251" y="109794"/>
                    <a:pt x="23046" y="110850"/>
                    <a:pt x="24635" y="111906"/>
                  </a:cubicBezTo>
                  <a:cubicBezTo>
                    <a:pt x="26225" y="112961"/>
                    <a:pt x="28609" y="113665"/>
                    <a:pt x="30993" y="114017"/>
                  </a:cubicBezTo>
                  <a:cubicBezTo>
                    <a:pt x="33377" y="114369"/>
                    <a:pt x="36556" y="114017"/>
                    <a:pt x="38940" y="113313"/>
                  </a:cubicBezTo>
                  <a:cubicBezTo>
                    <a:pt x="41324" y="112609"/>
                    <a:pt x="42913" y="111554"/>
                    <a:pt x="43708" y="110498"/>
                  </a:cubicBezTo>
                  <a:cubicBezTo>
                    <a:pt x="49271" y="99589"/>
                    <a:pt x="49271" y="99589"/>
                    <a:pt x="49271" y="99589"/>
                  </a:cubicBezTo>
                  <a:cubicBezTo>
                    <a:pt x="49271" y="115425"/>
                    <a:pt x="49271" y="115425"/>
                    <a:pt x="49271" y="115425"/>
                  </a:cubicBezTo>
                  <a:cubicBezTo>
                    <a:pt x="49271" y="117888"/>
                    <a:pt x="54039" y="119999"/>
                    <a:pt x="59602" y="119999"/>
                  </a:cubicBezTo>
                  <a:cubicBezTo>
                    <a:pt x="65960" y="119999"/>
                    <a:pt x="70728" y="117888"/>
                    <a:pt x="70728" y="115425"/>
                  </a:cubicBezTo>
                  <a:cubicBezTo>
                    <a:pt x="70728" y="99941"/>
                    <a:pt x="70728" y="99941"/>
                    <a:pt x="70728" y="99941"/>
                  </a:cubicBezTo>
                  <a:cubicBezTo>
                    <a:pt x="76291" y="111202"/>
                    <a:pt x="76291" y="111202"/>
                    <a:pt x="76291" y="111202"/>
                  </a:cubicBezTo>
                  <a:cubicBezTo>
                    <a:pt x="76291" y="112609"/>
                    <a:pt x="77880" y="113665"/>
                    <a:pt x="80264" y="114369"/>
                  </a:cubicBezTo>
                  <a:cubicBezTo>
                    <a:pt x="82649" y="115073"/>
                    <a:pt x="85827" y="115073"/>
                    <a:pt x="88211" y="115073"/>
                  </a:cubicBezTo>
                  <a:cubicBezTo>
                    <a:pt x="91390" y="114721"/>
                    <a:pt x="93774" y="114017"/>
                    <a:pt x="95364" y="112961"/>
                  </a:cubicBezTo>
                  <a:cubicBezTo>
                    <a:pt x="96953" y="111906"/>
                    <a:pt x="96953" y="110498"/>
                    <a:pt x="96953" y="109442"/>
                  </a:cubicBezTo>
                  <a:cubicBezTo>
                    <a:pt x="88211" y="83401"/>
                    <a:pt x="88211" y="83401"/>
                    <a:pt x="88211" y="83401"/>
                  </a:cubicBezTo>
                  <a:cubicBezTo>
                    <a:pt x="100927" y="88680"/>
                    <a:pt x="100927" y="88680"/>
                    <a:pt x="100927" y="88680"/>
                  </a:cubicBezTo>
                  <a:cubicBezTo>
                    <a:pt x="103311" y="89384"/>
                    <a:pt x="105695" y="89736"/>
                    <a:pt x="108874" y="89736"/>
                  </a:cubicBezTo>
                  <a:cubicBezTo>
                    <a:pt x="111258" y="89736"/>
                    <a:pt x="114437" y="89032"/>
                    <a:pt x="116026" y="88328"/>
                  </a:cubicBezTo>
                  <a:cubicBezTo>
                    <a:pt x="120000" y="86217"/>
                    <a:pt x="120000" y="83401"/>
                    <a:pt x="116026" y="81642"/>
                  </a:cubicBezTo>
                  <a:lnTo>
                    <a:pt x="85827" y="64046"/>
                  </a:lnTo>
                  <a:close/>
                  <a:moveTo>
                    <a:pt x="19072" y="47859"/>
                  </a:moveTo>
                  <a:cubicBezTo>
                    <a:pt x="19072" y="39765"/>
                    <a:pt x="19072" y="39765"/>
                    <a:pt x="19072" y="39765"/>
                  </a:cubicBezTo>
                  <a:cubicBezTo>
                    <a:pt x="91390" y="39765"/>
                    <a:pt x="91390" y="39765"/>
                    <a:pt x="91390" y="39765"/>
                  </a:cubicBezTo>
                  <a:cubicBezTo>
                    <a:pt x="91390" y="47859"/>
                    <a:pt x="91390" y="47859"/>
                    <a:pt x="91390" y="47859"/>
                  </a:cubicBezTo>
                  <a:lnTo>
                    <a:pt x="19072" y="47859"/>
                  </a:lnTo>
                  <a:close/>
                  <a:moveTo>
                    <a:pt x="112847" y="86920"/>
                  </a:moveTo>
                  <a:cubicBezTo>
                    <a:pt x="112052" y="87624"/>
                    <a:pt x="110463" y="87976"/>
                    <a:pt x="108874" y="87976"/>
                  </a:cubicBezTo>
                  <a:cubicBezTo>
                    <a:pt x="106490" y="87976"/>
                    <a:pt x="104900" y="87624"/>
                    <a:pt x="104105" y="87272"/>
                  </a:cubicBezTo>
                  <a:cubicBezTo>
                    <a:pt x="86622" y="80586"/>
                    <a:pt x="86622" y="80586"/>
                    <a:pt x="86622" y="80586"/>
                  </a:cubicBezTo>
                  <a:cubicBezTo>
                    <a:pt x="85827" y="80234"/>
                    <a:pt x="85033" y="80234"/>
                    <a:pt x="84238" y="80586"/>
                  </a:cubicBezTo>
                  <a:cubicBezTo>
                    <a:pt x="83443" y="80586"/>
                    <a:pt x="83443" y="80938"/>
                    <a:pt x="83443" y="81290"/>
                  </a:cubicBezTo>
                  <a:cubicBezTo>
                    <a:pt x="92980" y="109794"/>
                    <a:pt x="92980" y="109794"/>
                    <a:pt x="92980" y="109794"/>
                  </a:cubicBezTo>
                  <a:cubicBezTo>
                    <a:pt x="92980" y="109794"/>
                    <a:pt x="92980" y="109794"/>
                    <a:pt x="92980" y="109794"/>
                  </a:cubicBezTo>
                  <a:cubicBezTo>
                    <a:pt x="92980" y="110498"/>
                    <a:pt x="92980" y="111202"/>
                    <a:pt x="92185" y="111906"/>
                  </a:cubicBezTo>
                  <a:cubicBezTo>
                    <a:pt x="90596" y="112609"/>
                    <a:pt x="89801" y="112961"/>
                    <a:pt x="87417" y="113313"/>
                  </a:cubicBezTo>
                  <a:cubicBezTo>
                    <a:pt x="85827" y="113313"/>
                    <a:pt x="84238" y="113313"/>
                    <a:pt x="82649" y="112961"/>
                  </a:cubicBezTo>
                  <a:cubicBezTo>
                    <a:pt x="81059" y="112258"/>
                    <a:pt x="80264" y="111554"/>
                    <a:pt x="80264" y="110850"/>
                  </a:cubicBezTo>
                  <a:cubicBezTo>
                    <a:pt x="70728" y="91143"/>
                    <a:pt x="70728" y="91143"/>
                    <a:pt x="70728" y="91143"/>
                  </a:cubicBezTo>
                  <a:cubicBezTo>
                    <a:pt x="69933" y="90791"/>
                    <a:pt x="69139" y="90439"/>
                    <a:pt x="68344" y="90439"/>
                  </a:cubicBezTo>
                  <a:cubicBezTo>
                    <a:pt x="66754" y="90439"/>
                    <a:pt x="65960" y="90791"/>
                    <a:pt x="65960" y="91495"/>
                  </a:cubicBezTo>
                  <a:cubicBezTo>
                    <a:pt x="65960" y="115425"/>
                    <a:pt x="65960" y="115425"/>
                    <a:pt x="65960" y="115425"/>
                  </a:cubicBezTo>
                  <a:cubicBezTo>
                    <a:pt x="65960" y="117184"/>
                    <a:pt x="63576" y="118240"/>
                    <a:pt x="59602" y="118240"/>
                  </a:cubicBezTo>
                  <a:cubicBezTo>
                    <a:pt x="56423" y="118240"/>
                    <a:pt x="53245" y="117184"/>
                    <a:pt x="53245" y="115425"/>
                  </a:cubicBezTo>
                  <a:cubicBezTo>
                    <a:pt x="53245" y="91495"/>
                    <a:pt x="53245" y="91495"/>
                    <a:pt x="53245" y="91495"/>
                  </a:cubicBezTo>
                  <a:cubicBezTo>
                    <a:pt x="53245" y="90791"/>
                    <a:pt x="52450" y="90439"/>
                    <a:pt x="51655" y="90439"/>
                  </a:cubicBezTo>
                  <a:cubicBezTo>
                    <a:pt x="51655" y="90439"/>
                    <a:pt x="51655" y="90439"/>
                    <a:pt x="50860" y="90439"/>
                  </a:cubicBezTo>
                  <a:cubicBezTo>
                    <a:pt x="50066" y="90439"/>
                    <a:pt x="49271" y="90791"/>
                    <a:pt x="49271" y="91143"/>
                  </a:cubicBezTo>
                  <a:cubicBezTo>
                    <a:pt x="39735" y="110146"/>
                    <a:pt x="39735" y="110146"/>
                    <a:pt x="39735" y="110146"/>
                  </a:cubicBezTo>
                  <a:cubicBezTo>
                    <a:pt x="38940" y="110850"/>
                    <a:pt x="38145" y="111554"/>
                    <a:pt x="36556" y="111906"/>
                  </a:cubicBezTo>
                  <a:cubicBezTo>
                    <a:pt x="34966" y="112258"/>
                    <a:pt x="33377" y="112258"/>
                    <a:pt x="31788" y="112258"/>
                  </a:cubicBezTo>
                  <a:cubicBezTo>
                    <a:pt x="30198" y="112258"/>
                    <a:pt x="28609" y="111554"/>
                    <a:pt x="27814" y="110850"/>
                  </a:cubicBezTo>
                  <a:cubicBezTo>
                    <a:pt x="27019" y="110498"/>
                    <a:pt x="26225" y="109442"/>
                    <a:pt x="27019" y="108739"/>
                  </a:cubicBezTo>
                  <a:cubicBezTo>
                    <a:pt x="35761" y="86568"/>
                    <a:pt x="35761" y="86568"/>
                    <a:pt x="35761" y="86568"/>
                  </a:cubicBezTo>
                  <a:cubicBezTo>
                    <a:pt x="36556" y="86217"/>
                    <a:pt x="35761" y="85513"/>
                    <a:pt x="34966" y="85513"/>
                  </a:cubicBezTo>
                  <a:cubicBezTo>
                    <a:pt x="34172" y="85161"/>
                    <a:pt x="32582" y="85513"/>
                    <a:pt x="32582" y="85865"/>
                  </a:cubicBezTo>
                  <a:cubicBezTo>
                    <a:pt x="16688" y="96774"/>
                    <a:pt x="16688" y="96774"/>
                    <a:pt x="16688" y="96774"/>
                  </a:cubicBezTo>
                  <a:cubicBezTo>
                    <a:pt x="15099" y="98181"/>
                    <a:pt x="11125" y="98533"/>
                    <a:pt x="7947" y="97478"/>
                  </a:cubicBezTo>
                  <a:cubicBezTo>
                    <a:pt x="6357" y="97126"/>
                    <a:pt x="5562" y="96774"/>
                    <a:pt x="4768" y="95718"/>
                  </a:cubicBezTo>
                  <a:cubicBezTo>
                    <a:pt x="4768" y="95014"/>
                    <a:pt x="4768" y="94310"/>
                    <a:pt x="5562" y="93607"/>
                  </a:cubicBezTo>
                  <a:cubicBezTo>
                    <a:pt x="18278" y="83401"/>
                    <a:pt x="18278" y="83401"/>
                    <a:pt x="18278" y="83401"/>
                  </a:cubicBezTo>
                  <a:cubicBezTo>
                    <a:pt x="20662" y="81290"/>
                    <a:pt x="21456" y="78826"/>
                    <a:pt x="21456" y="76715"/>
                  </a:cubicBezTo>
                  <a:cubicBezTo>
                    <a:pt x="21456" y="69677"/>
                    <a:pt x="25430" y="65102"/>
                    <a:pt x="33377" y="63343"/>
                  </a:cubicBezTo>
                  <a:cubicBezTo>
                    <a:pt x="33377" y="62287"/>
                    <a:pt x="33377" y="62287"/>
                    <a:pt x="33377" y="62287"/>
                  </a:cubicBezTo>
                  <a:cubicBezTo>
                    <a:pt x="33377" y="61231"/>
                    <a:pt x="33377" y="61231"/>
                    <a:pt x="33377" y="61231"/>
                  </a:cubicBezTo>
                  <a:cubicBezTo>
                    <a:pt x="33377" y="49970"/>
                    <a:pt x="33377" y="49970"/>
                    <a:pt x="33377" y="49970"/>
                  </a:cubicBezTo>
                  <a:cubicBezTo>
                    <a:pt x="77086" y="49970"/>
                    <a:pt x="77086" y="49970"/>
                    <a:pt x="77086" y="49970"/>
                  </a:cubicBezTo>
                  <a:cubicBezTo>
                    <a:pt x="77086" y="61231"/>
                    <a:pt x="77086" y="61231"/>
                    <a:pt x="77086" y="61231"/>
                  </a:cubicBezTo>
                  <a:cubicBezTo>
                    <a:pt x="77086" y="61935"/>
                    <a:pt x="77086" y="61935"/>
                    <a:pt x="77086" y="61935"/>
                  </a:cubicBezTo>
                  <a:cubicBezTo>
                    <a:pt x="77086" y="63343"/>
                    <a:pt x="77086" y="63343"/>
                    <a:pt x="77086" y="63343"/>
                  </a:cubicBezTo>
                  <a:cubicBezTo>
                    <a:pt x="79470" y="63695"/>
                    <a:pt x="81059" y="64398"/>
                    <a:pt x="82649" y="65102"/>
                  </a:cubicBezTo>
                  <a:cubicBezTo>
                    <a:pt x="112847" y="82697"/>
                    <a:pt x="112847" y="82697"/>
                    <a:pt x="112847" y="82697"/>
                  </a:cubicBezTo>
                  <a:cubicBezTo>
                    <a:pt x="112847" y="82697"/>
                    <a:pt x="112847" y="83049"/>
                    <a:pt x="112847" y="83049"/>
                  </a:cubicBezTo>
                  <a:cubicBezTo>
                    <a:pt x="115231" y="84105"/>
                    <a:pt x="115231" y="85865"/>
                    <a:pt x="112847" y="8692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83"/>
        <p:cNvGrpSpPr/>
        <p:nvPr/>
      </p:nvGrpSpPr>
      <p:grpSpPr>
        <a:xfrm>
          <a:off x="0" y="0"/>
          <a:ext cx="0" cy="0"/>
          <a:chOff x="0" y="0"/>
          <a:chExt cx="0" cy="0"/>
        </a:xfrm>
      </p:grpSpPr>
      <p:sp>
        <p:nvSpPr>
          <p:cNvPr id="84" name="Google Shape;84;p5"/>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86" name="Google Shape;86;p5"/>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8" name="Google Shape;88;p5"/>
          <p:cNvSpPr txBox="1">
            <a:spLocks noGrp="1"/>
          </p:cNvSpPr>
          <p:nvPr>
            <p:ph type="body" idx="1"/>
          </p:nvPr>
        </p:nvSpPr>
        <p:spPr>
          <a:xfrm>
            <a:off x="457200" y="1657350"/>
            <a:ext cx="5138700" cy="3180900"/>
          </a:xfrm>
          <a:prstGeom prst="rect">
            <a:avLst/>
          </a:prstGeom>
        </p:spPr>
        <p:txBody>
          <a:bodyPr spcFirstLastPara="1" wrap="square" lIns="91425" tIns="91425" rIns="91425" bIns="91425" anchor="t" anchorCtr="0"/>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89" name="Google Shape;89;p5"/>
          <p:cNvGrpSpPr/>
          <p:nvPr/>
        </p:nvGrpSpPr>
        <p:grpSpPr>
          <a:xfrm>
            <a:off x="6422240" y="-62"/>
            <a:ext cx="1652475" cy="2270250"/>
            <a:chOff x="0" y="855663"/>
            <a:chExt cx="1652475" cy="2270250"/>
          </a:xfrm>
        </p:grpSpPr>
        <p:sp>
          <p:nvSpPr>
            <p:cNvPr id="90" name="Google Shape;90;p5"/>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5"/>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5"/>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5"/>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5"/>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5"/>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5"/>
            <p:cNvSpPr/>
            <p:nvPr/>
          </p:nvSpPr>
          <p:spPr>
            <a:xfrm>
              <a:off x="1476375" y="2262188"/>
              <a:ext cx="176100" cy="723900"/>
            </a:xfrm>
            <a:custGeom>
              <a:avLst/>
              <a:gdLst/>
              <a:ahLst/>
              <a:cxnLst/>
              <a:rect l="l" t="t" r="r" b="b"/>
              <a:pathLst>
                <a:path w="120000" h="120000" extrusionOk="0">
                  <a:moveTo>
                    <a:pt x="112727" y="68444"/>
                  </a:moveTo>
                  <a:cubicBezTo>
                    <a:pt x="109090" y="68444"/>
                    <a:pt x="105454" y="69333"/>
                    <a:pt x="105454" y="70222"/>
                  </a:cubicBezTo>
                  <a:cubicBezTo>
                    <a:pt x="105454" y="104888"/>
                    <a:pt x="105454" y="104888"/>
                    <a:pt x="105454" y="104888"/>
                  </a:cubicBezTo>
                  <a:cubicBezTo>
                    <a:pt x="105454" y="107555"/>
                    <a:pt x="98181" y="110222"/>
                    <a:pt x="87272" y="111111"/>
                  </a:cubicBezTo>
                  <a:cubicBezTo>
                    <a:pt x="87272" y="83555"/>
                    <a:pt x="87272" y="83555"/>
                    <a:pt x="87272" y="83555"/>
                  </a:cubicBezTo>
                  <a:cubicBezTo>
                    <a:pt x="87272" y="83555"/>
                    <a:pt x="87272" y="83555"/>
                    <a:pt x="87272" y="83555"/>
                  </a:cubicBezTo>
                  <a:cubicBezTo>
                    <a:pt x="87272" y="24000"/>
                    <a:pt x="87272" y="24000"/>
                    <a:pt x="87272" y="24000"/>
                  </a:cubicBezTo>
                  <a:cubicBezTo>
                    <a:pt x="87272" y="24000"/>
                    <a:pt x="87272" y="24000"/>
                    <a:pt x="87272" y="23111"/>
                  </a:cubicBezTo>
                  <a:cubicBezTo>
                    <a:pt x="87272" y="23111"/>
                    <a:pt x="87272" y="23111"/>
                    <a:pt x="87272" y="23111"/>
                  </a:cubicBezTo>
                  <a:cubicBezTo>
                    <a:pt x="87272" y="23111"/>
                    <a:pt x="87272" y="23111"/>
                    <a:pt x="87272" y="23111"/>
                  </a:cubicBezTo>
                  <a:cubicBezTo>
                    <a:pt x="87272" y="23111"/>
                    <a:pt x="87272" y="23111"/>
                    <a:pt x="87272" y="23111"/>
                  </a:cubicBezTo>
                  <a:cubicBezTo>
                    <a:pt x="50909" y="1777"/>
                    <a:pt x="50909" y="1777"/>
                    <a:pt x="50909" y="1777"/>
                  </a:cubicBezTo>
                  <a:cubicBezTo>
                    <a:pt x="50909" y="888"/>
                    <a:pt x="47272" y="0"/>
                    <a:pt x="43636" y="0"/>
                  </a:cubicBezTo>
                  <a:cubicBezTo>
                    <a:pt x="40000" y="0"/>
                    <a:pt x="36363" y="888"/>
                    <a:pt x="36363" y="1777"/>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4000"/>
                    <a:pt x="0" y="24000"/>
                    <a:pt x="0" y="24000"/>
                  </a:cubicBezTo>
                  <a:cubicBezTo>
                    <a:pt x="0" y="83555"/>
                    <a:pt x="0" y="83555"/>
                    <a:pt x="0" y="83555"/>
                  </a:cubicBezTo>
                  <a:cubicBezTo>
                    <a:pt x="0" y="117333"/>
                    <a:pt x="0" y="117333"/>
                    <a:pt x="0" y="117333"/>
                  </a:cubicBezTo>
                  <a:cubicBezTo>
                    <a:pt x="0" y="118222"/>
                    <a:pt x="0" y="119111"/>
                    <a:pt x="3636" y="119111"/>
                  </a:cubicBezTo>
                  <a:cubicBezTo>
                    <a:pt x="3636" y="119111"/>
                    <a:pt x="7272" y="120000"/>
                    <a:pt x="7272" y="120000"/>
                  </a:cubicBezTo>
                  <a:cubicBezTo>
                    <a:pt x="76363" y="120000"/>
                    <a:pt x="76363" y="120000"/>
                    <a:pt x="76363" y="120000"/>
                  </a:cubicBezTo>
                  <a:cubicBezTo>
                    <a:pt x="83636" y="120000"/>
                    <a:pt x="87272" y="119111"/>
                    <a:pt x="87272" y="117333"/>
                  </a:cubicBezTo>
                  <a:cubicBezTo>
                    <a:pt x="87272" y="115555"/>
                    <a:pt x="87272" y="115555"/>
                    <a:pt x="87272" y="115555"/>
                  </a:cubicBezTo>
                  <a:cubicBezTo>
                    <a:pt x="105454" y="114666"/>
                    <a:pt x="120000" y="110222"/>
                    <a:pt x="120000" y="104888"/>
                  </a:cubicBezTo>
                  <a:cubicBezTo>
                    <a:pt x="120000" y="70222"/>
                    <a:pt x="120000" y="70222"/>
                    <a:pt x="120000" y="70222"/>
                  </a:cubicBezTo>
                  <a:cubicBezTo>
                    <a:pt x="120000" y="69333"/>
                    <a:pt x="116363" y="68444"/>
                    <a:pt x="112727" y="68444"/>
                  </a:cubicBezTo>
                  <a:close/>
                  <a:moveTo>
                    <a:pt x="69090" y="80888"/>
                  </a:moveTo>
                  <a:cubicBezTo>
                    <a:pt x="18181" y="80888"/>
                    <a:pt x="18181" y="80888"/>
                    <a:pt x="18181" y="80888"/>
                  </a:cubicBezTo>
                  <a:cubicBezTo>
                    <a:pt x="18181" y="25777"/>
                    <a:pt x="18181" y="25777"/>
                    <a:pt x="18181" y="25777"/>
                  </a:cubicBezTo>
                  <a:cubicBezTo>
                    <a:pt x="69090" y="25777"/>
                    <a:pt x="69090" y="25777"/>
                    <a:pt x="69090" y="25777"/>
                  </a:cubicBezTo>
                  <a:lnTo>
                    <a:pt x="69090" y="80888"/>
                  </a:lnTo>
                  <a:close/>
                  <a:moveTo>
                    <a:pt x="43636" y="8000"/>
                  </a:moveTo>
                  <a:cubicBezTo>
                    <a:pt x="65454" y="21333"/>
                    <a:pt x="65454" y="21333"/>
                    <a:pt x="65454" y="21333"/>
                  </a:cubicBezTo>
                  <a:cubicBezTo>
                    <a:pt x="21818" y="21333"/>
                    <a:pt x="21818" y="21333"/>
                    <a:pt x="21818" y="21333"/>
                  </a:cubicBezTo>
                  <a:lnTo>
                    <a:pt x="43636" y="8000"/>
                  </a:lnTo>
                  <a:close/>
                  <a:moveTo>
                    <a:pt x="18181" y="115555"/>
                  </a:moveTo>
                  <a:cubicBezTo>
                    <a:pt x="18181" y="85333"/>
                    <a:pt x="18181" y="85333"/>
                    <a:pt x="18181" y="85333"/>
                  </a:cubicBezTo>
                  <a:cubicBezTo>
                    <a:pt x="69090" y="85333"/>
                    <a:pt x="69090" y="85333"/>
                    <a:pt x="69090" y="85333"/>
                  </a:cubicBezTo>
                  <a:cubicBezTo>
                    <a:pt x="69090" y="115555"/>
                    <a:pt x="69090" y="115555"/>
                    <a:pt x="69090" y="115555"/>
                  </a:cubicBezTo>
                  <a:lnTo>
                    <a:pt x="18181" y="11555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5"/>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5"/>
          <p:cNvGrpSpPr/>
          <p:nvPr/>
        </p:nvGrpSpPr>
        <p:grpSpPr>
          <a:xfrm>
            <a:off x="7106138" y="2674863"/>
            <a:ext cx="1551087" cy="2468625"/>
            <a:chOff x="715963" y="3538538"/>
            <a:chExt cx="1551087" cy="2468625"/>
          </a:xfrm>
        </p:grpSpPr>
        <p:sp>
          <p:nvSpPr>
            <p:cNvPr id="100" name="Google Shape;100;p5"/>
            <p:cNvSpPr/>
            <p:nvPr/>
          </p:nvSpPr>
          <p:spPr>
            <a:xfrm>
              <a:off x="785813" y="4429125"/>
              <a:ext cx="15900" cy="33300"/>
            </a:xfrm>
            <a:custGeom>
              <a:avLst/>
              <a:gdLst/>
              <a:ahLst/>
              <a:cxnLst/>
              <a:rect l="l" t="t" r="r" b="b"/>
              <a:pathLst>
                <a:path w="120000" h="120000" extrusionOk="0">
                  <a:moveTo>
                    <a:pt x="40000" y="0"/>
                  </a:moveTo>
                  <a:cubicBezTo>
                    <a:pt x="40000" y="0"/>
                    <a:pt x="0" y="20000"/>
                    <a:pt x="0" y="20000"/>
                  </a:cubicBezTo>
                  <a:cubicBezTo>
                    <a:pt x="0" y="100000"/>
                    <a:pt x="0" y="100000"/>
                    <a:pt x="0" y="100000"/>
                  </a:cubicBezTo>
                  <a:cubicBezTo>
                    <a:pt x="0" y="100000"/>
                    <a:pt x="40000" y="120000"/>
                    <a:pt x="40000" y="120000"/>
                  </a:cubicBezTo>
                  <a:cubicBezTo>
                    <a:pt x="80000" y="120000"/>
                    <a:pt x="120000" y="100000"/>
                    <a:pt x="120000" y="100000"/>
                  </a:cubicBezTo>
                  <a:cubicBezTo>
                    <a:pt x="120000" y="20000"/>
                    <a:pt x="120000" y="20000"/>
                    <a:pt x="120000" y="20000"/>
                  </a:cubicBezTo>
                  <a:cubicBezTo>
                    <a:pt x="120000" y="20000"/>
                    <a:pt x="80000" y="0"/>
                    <a:pt x="4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5"/>
            <p:cNvSpPr/>
            <p:nvPr/>
          </p:nvSpPr>
          <p:spPr>
            <a:xfrm>
              <a:off x="817563" y="4429125"/>
              <a:ext cx="15900" cy="33300"/>
            </a:xfrm>
            <a:custGeom>
              <a:avLst/>
              <a:gdLst/>
              <a:ahLst/>
              <a:cxnLst/>
              <a:rect l="l" t="t" r="r" b="b"/>
              <a:pathLst>
                <a:path w="120000" h="120000" extrusionOk="0">
                  <a:moveTo>
                    <a:pt x="80000" y="0"/>
                  </a:moveTo>
                  <a:cubicBezTo>
                    <a:pt x="40000" y="0"/>
                    <a:pt x="0" y="20000"/>
                    <a:pt x="0" y="20000"/>
                  </a:cubicBezTo>
                  <a:cubicBezTo>
                    <a:pt x="0" y="100000"/>
                    <a:pt x="0" y="100000"/>
                    <a:pt x="0" y="100000"/>
                  </a:cubicBezTo>
                  <a:cubicBezTo>
                    <a:pt x="0" y="100000"/>
                    <a:pt x="40000" y="120000"/>
                    <a:pt x="80000" y="120000"/>
                  </a:cubicBezTo>
                  <a:cubicBezTo>
                    <a:pt x="120000" y="120000"/>
                    <a:pt x="120000" y="100000"/>
                    <a:pt x="120000" y="100000"/>
                  </a:cubicBezTo>
                  <a:cubicBezTo>
                    <a:pt x="120000" y="20000"/>
                    <a:pt x="120000" y="20000"/>
                    <a:pt x="120000" y="20000"/>
                  </a:cubicBezTo>
                  <a:cubicBezTo>
                    <a:pt x="120000" y="20000"/>
                    <a:pt x="120000" y="0"/>
                    <a:pt x="8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5"/>
            <p:cNvSpPr/>
            <p:nvPr/>
          </p:nvSpPr>
          <p:spPr>
            <a:xfrm>
              <a:off x="715963" y="4392613"/>
              <a:ext cx="187200" cy="401700"/>
            </a:xfrm>
            <a:custGeom>
              <a:avLst/>
              <a:gdLst/>
              <a:ahLst/>
              <a:cxnLst/>
              <a:rect l="l" t="t" r="r" b="b"/>
              <a:pathLst>
                <a:path w="120000" h="120000" extrusionOk="0">
                  <a:moveTo>
                    <a:pt x="113142" y="24000"/>
                  </a:moveTo>
                  <a:cubicBezTo>
                    <a:pt x="99428" y="24000"/>
                    <a:pt x="99428" y="24000"/>
                    <a:pt x="99428" y="24000"/>
                  </a:cubicBezTo>
                  <a:cubicBezTo>
                    <a:pt x="99428" y="3200"/>
                    <a:pt x="99428" y="3200"/>
                    <a:pt x="99428" y="3200"/>
                  </a:cubicBezTo>
                  <a:cubicBezTo>
                    <a:pt x="99428" y="1600"/>
                    <a:pt x="96000" y="0"/>
                    <a:pt x="92571" y="0"/>
                  </a:cubicBezTo>
                  <a:cubicBezTo>
                    <a:pt x="27428" y="0"/>
                    <a:pt x="27428" y="0"/>
                    <a:pt x="27428" y="0"/>
                  </a:cubicBezTo>
                  <a:cubicBezTo>
                    <a:pt x="24000" y="0"/>
                    <a:pt x="20571" y="1600"/>
                    <a:pt x="20571" y="3200"/>
                  </a:cubicBezTo>
                  <a:cubicBezTo>
                    <a:pt x="20571" y="24000"/>
                    <a:pt x="20571" y="24000"/>
                    <a:pt x="20571" y="24000"/>
                  </a:cubicBezTo>
                  <a:cubicBezTo>
                    <a:pt x="6857" y="24000"/>
                    <a:pt x="6857" y="24000"/>
                    <a:pt x="6857" y="24000"/>
                  </a:cubicBezTo>
                  <a:cubicBezTo>
                    <a:pt x="3428" y="24000"/>
                    <a:pt x="0" y="25600"/>
                    <a:pt x="0" y="28800"/>
                  </a:cubicBezTo>
                  <a:cubicBezTo>
                    <a:pt x="0" y="97600"/>
                    <a:pt x="0" y="97600"/>
                    <a:pt x="0" y="97600"/>
                  </a:cubicBezTo>
                  <a:cubicBezTo>
                    <a:pt x="0" y="110400"/>
                    <a:pt x="20571" y="120000"/>
                    <a:pt x="48000" y="120000"/>
                  </a:cubicBezTo>
                  <a:cubicBezTo>
                    <a:pt x="72000" y="120000"/>
                    <a:pt x="72000" y="120000"/>
                    <a:pt x="72000" y="120000"/>
                  </a:cubicBezTo>
                  <a:cubicBezTo>
                    <a:pt x="99428" y="120000"/>
                    <a:pt x="120000" y="110400"/>
                    <a:pt x="120000" y="97600"/>
                  </a:cubicBezTo>
                  <a:cubicBezTo>
                    <a:pt x="120000" y="28800"/>
                    <a:pt x="120000" y="28800"/>
                    <a:pt x="120000" y="28800"/>
                  </a:cubicBezTo>
                  <a:cubicBezTo>
                    <a:pt x="120000" y="25600"/>
                    <a:pt x="116571" y="24000"/>
                    <a:pt x="113142" y="24000"/>
                  </a:cubicBezTo>
                  <a:close/>
                  <a:moveTo>
                    <a:pt x="37714" y="8000"/>
                  </a:moveTo>
                  <a:cubicBezTo>
                    <a:pt x="82285" y="8000"/>
                    <a:pt x="82285" y="8000"/>
                    <a:pt x="82285" y="8000"/>
                  </a:cubicBezTo>
                  <a:cubicBezTo>
                    <a:pt x="82285" y="24000"/>
                    <a:pt x="82285" y="24000"/>
                    <a:pt x="82285" y="24000"/>
                  </a:cubicBezTo>
                  <a:cubicBezTo>
                    <a:pt x="37714" y="24000"/>
                    <a:pt x="37714" y="24000"/>
                    <a:pt x="37714" y="24000"/>
                  </a:cubicBezTo>
                  <a:lnTo>
                    <a:pt x="37714" y="8000"/>
                  </a:lnTo>
                  <a:close/>
                  <a:moveTo>
                    <a:pt x="72000" y="113600"/>
                  </a:moveTo>
                  <a:cubicBezTo>
                    <a:pt x="48000" y="113600"/>
                    <a:pt x="48000" y="113600"/>
                    <a:pt x="48000" y="113600"/>
                  </a:cubicBezTo>
                  <a:cubicBezTo>
                    <a:pt x="30857" y="113600"/>
                    <a:pt x="17142" y="105600"/>
                    <a:pt x="17142" y="97600"/>
                  </a:cubicBezTo>
                  <a:cubicBezTo>
                    <a:pt x="17142" y="32000"/>
                    <a:pt x="17142" y="32000"/>
                    <a:pt x="17142" y="32000"/>
                  </a:cubicBezTo>
                  <a:cubicBezTo>
                    <a:pt x="27428" y="32000"/>
                    <a:pt x="27428" y="32000"/>
                    <a:pt x="27428" y="32000"/>
                  </a:cubicBezTo>
                  <a:cubicBezTo>
                    <a:pt x="92571" y="32000"/>
                    <a:pt x="92571" y="32000"/>
                    <a:pt x="92571" y="32000"/>
                  </a:cubicBezTo>
                  <a:cubicBezTo>
                    <a:pt x="102857" y="32000"/>
                    <a:pt x="102857" y="32000"/>
                    <a:pt x="102857" y="32000"/>
                  </a:cubicBezTo>
                  <a:cubicBezTo>
                    <a:pt x="102857" y="97600"/>
                    <a:pt x="102857" y="97600"/>
                    <a:pt x="102857" y="97600"/>
                  </a:cubicBezTo>
                  <a:cubicBezTo>
                    <a:pt x="102857" y="105600"/>
                    <a:pt x="89142" y="113600"/>
                    <a:pt x="72000" y="1136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5"/>
            <p:cNvSpPr/>
            <p:nvPr/>
          </p:nvSpPr>
          <p:spPr>
            <a:xfrm>
              <a:off x="758825" y="4521200"/>
              <a:ext cx="101700" cy="27000"/>
            </a:xfrm>
            <a:custGeom>
              <a:avLst/>
              <a:gdLst/>
              <a:ahLst/>
              <a:cxnLst/>
              <a:rect l="l" t="t" r="r" b="b"/>
              <a:pathLst>
                <a:path w="120000" h="120000" extrusionOk="0">
                  <a:moveTo>
                    <a:pt x="107368" y="0"/>
                  </a:moveTo>
                  <a:cubicBezTo>
                    <a:pt x="12631" y="0"/>
                    <a:pt x="12631" y="0"/>
                    <a:pt x="12631" y="0"/>
                  </a:cubicBezTo>
                  <a:cubicBezTo>
                    <a:pt x="6315" y="0"/>
                    <a:pt x="0" y="24000"/>
                    <a:pt x="0" y="72000"/>
                  </a:cubicBezTo>
                  <a:cubicBezTo>
                    <a:pt x="0" y="96000"/>
                    <a:pt x="6315" y="120000"/>
                    <a:pt x="12631" y="120000"/>
                  </a:cubicBezTo>
                  <a:cubicBezTo>
                    <a:pt x="107368" y="120000"/>
                    <a:pt x="107368" y="120000"/>
                    <a:pt x="107368" y="120000"/>
                  </a:cubicBezTo>
                  <a:cubicBezTo>
                    <a:pt x="113684" y="120000"/>
                    <a:pt x="120000" y="96000"/>
                    <a:pt x="120000" y="72000"/>
                  </a:cubicBezTo>
                  <a:cubicBezTo>
                    <a:pt x="120000" y="24000"/>
                    <a:pt x="113684" y="0"/>
                    <a:pt x="107368"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5"/>
            <p:cNvSpPr/>
            <p:nvPr/>
          </p:nvSpPr>
          <p:spPr>
            <a:xfrm>
              <a:off x="1293813" y="4230688"/>
              <a:ext cx="523800" cy="371400"/>
            </a:xfrm>
            <a:custGeom>
              <a:avLst/>
              <a:gdLst/>
              <a:ahLst/>
              <a:cxnLst/>
              <a:rect l="l" t="t" r="r" b="b"/>
              <a:pathLst>
                <a:path w="120000" h="120000" extrusionOk="0">
                  <a:moveTo>
                    <a:pt x="2448" y="120000"/>
                  </a:moveTo>
                  <a:cubicBezTo>
                    <a:pt x="105306" y="120000"/>
                    <a:pt x="105306" y="120000"/>
                    <a:pt x="105306" y="120000"/>
                  </a:cubicBezTo>
                  <a:cubicBezTo>
                    <a:pt x="105306" y="116521"/>
                    <a:pt x="106530" y="113043"/>
                    <a:pt x="107755" y="111304"/>
                  </a:cubicBezTo>
                  <a:cubicBezTo>
                    <a:pt x="105306" y="111304"/>
                    <a:pt x="105306" y="111304"/>
                    <a:pt x="105306" y="111304"/>
                  </a:cubicBezTo>
                  <a:cubicBezTo>
                    <a:pt x="105306" y="8695"/>
                    <a:pt x="105306" y="8695"/>
                    <a:pt x="105306" y="8695"/>
                  </a:cubicBezTo>
                  <a:cubicBezTo>
                    <a:pt x="115102" y="8695"/>
                    <a:pt x="115102" y="8695"/>
                    <a:pt x="115102" y="8695"/>
                  </a:cubicBezTo>
                  <a:cubicBezTo>
                    <a:pt x="115102" y="102608"/>
                    <a:pt x="115102" y="102608"/>
                    <a:pt x="115102" y="102608"/>
                  </a:cubicBezTo>
                  <a:cubicBezTo>
                    <a:pt x="116326" y="102608"/>
                    <a:pt x="118775" y="100869"/>
                    <a:pt x="119999" y="100869"/>
                  </a:cubicBezTo>
                  <a:cubicBezTo>
                    <a:pt x="119999" y="3478"/>
                    <a:pt x="119999" y="3478"/>
                    <a:pt x="119999" y="3478"/>
                  </a:cubicBezTo>
                  <a:cubicBezTo>
                    <a:pt x="119999" y="1739"/>
                    <a:pt x="118775" y="0"/>
                    <a:pt x="117551" y="0"/>
                  </a:cubicBezTo>
                  <a:cubicBezTo>
                    <a:pt x="101632" y="0"/>
                    <a:pt x="101632" y="0"/>
                    <a:pt x="101632" y="0"/>
                  </a:cubicBezTo>
                  <a:cubicBezTo>
                    <a:pt x="100408" y="0"/>
                    <a:pt x="99183" y="1739"/>
                    <a:pt x="99183" y="3478"/>
                  </a:cubicBezTo>
                  <a:cubicBezTo>
                    <a:pt x="99183" y="111304"/>
                    <a:pt x="99183" y="111304"/>
                    <a:pt x="99183" y="111304"/>
                  </a:cubicBezTo>
                  <a:cubicBezTo>
                    <a:pt x="89387" y="111304"/>
                    <a:pt x="89387" y="111304"/>
                    <a:pt x="89387" y="111304"/>
                  </a:cubicBezTo>
                  <a:cubicBezTo>
                    <a:pt x="89387" y="55652"/>
                    <a:pt x="89387" y="55652"/>
                    <a:pt x="89387" y="55652"/>
                  </a:cubicBezTo>
                  <a:cubicBezTo>
                    <a:pt x="89387" y="53913"/>
                    <a:pt x="88163" y="52173"/>
                    <a:pt x="85714" y="52173"/>
                  </a:cubicBezTo>
                  <a:cubicBezTo>
                    <a:pt x="69795" y="52173"/>
                    <a:pt x="69795" y="52173"/>
                    <a:pt x="69795" y="52173"/>
                  </a:cubicBezTo>
                  <a:cubicBezTo>
                    <a:pt x="68571" y="52173"/>
                    <a:pt x="67346" y="53913"/>
                    <a:pt x="67346" y="55652"/>
                  </a:cubicBezTo>
                  <a:cubicBezTo>
                    <a:pt x="67346" y="111304"/>
                    <a:pt x="67346" y="111304"/>
                    <a:pt x="67346" y="111304"/>
                  </a:cubicBezTo>
                  <a:cubicBezTo>
                    <a:pt x="57551" y="111304"/>
                    <a:pt x="57551" y="111304"/>
                    <a:pt x="57551" y="111304"/>
                  </a:cubicBezTo>
                  <a:cubicBezTo>
                    <a:pt x="57551" y="41739"/>
                    <a:pt x="57551" y="41739"/>
                    <a:pt x="57551" y="41739"/>
                  </a:cubicBezTo>
                  <a:cubicBezTo>
                    <a:pt x="57551" y="38260"/>
                    <a:pt x="56326" y="36521"/>
                    <a:pt x="55102" y="36521"/>
                  </a:cubicBezTo>
                  <a:cubicBezTo>
                    <a:pt x="39183" y="36521"/>
                    <a:pt x="39183" y="36521"/>
                    <a:pt x="39183" y="36521"/>
                  </a:cubicBezTo>
                  <a:cubicBezTo>
                    <a:pt x="37959" y="36521"/>
                    <a:pt x="35510" y="38260"/>
                    <a:pt x="35510" y="41739"/>
                  </a:cubicBezTo>
                  <a:cubicBezTo>
                    <a:pt x="35510" y="111304"/>
                    <a:pt x="35510" y="111304"/>
                    <a:pt x="35510" y="111304"/>
                  </a:cubicBezTo>
                  <a:cubicBezTo>
                    <a:pt x="25714" y="111304"/>
                    <a:pt x="25714" y="111304"/>
                    <a:pt x="25714" y="111304"/>
                  </a:cubicBezTo>
                  <a:cubicBezTo>
                    <a:pt x="25714" y="78260"/>
                    <a:pt x="25714" y="78260"/>
                    <a:pt x="25714" y="78260"/>
                  </a:cubicBezTo>
                  <a:cubicBezTo>
                    <a:pt x="25714" y="76521"/>
                    <a:pt x="24489" y="74782"/>
                    <a:pt x="23265" y="74782"/>
                  </a:cubicBezTo>
                  <a:cubicBezTo>
                    <a:pt x="7346" y="74782"/>
                    <a:pt x="7346" y="74782"/>
                    <a:pt x="7346" y="74782"/>
                  </a:cubicBezTo>
                  <a:cubicBezTo>
                    <a:pt x="6122" y="74782"/>
                    <a:pt x="4897" y="76521"/>
                    <a:pt x="4897" y="78260"/>
                  </a:cubicBezTo>
                  <a:cubicBezTo>
                    <a:pt x="4897" y="111304"/>
                    <a:pt x="4897" y="111304"/>
                    <a:pt x="4897" y="111304"/>
                  </a:cubicBezTo>
                  <a:cubicBezTo>
                    <a:pt x="2448" y="111304"/>
                    <a:pt x="2448" y="111304"/>
                    <a:pt x="2448" y="111304"/>
                  </a:cubicBezTo>
                  <a:cubicBezTo>
                    <a:pt x="1224" y="111304"/>
                    <a:pt x="0" y="113043"/>
                    <a:pt x="0" y="114782"/>
                  </a:cubicBezTo>
                  <a:cubicBezTo>
                    <a:pt x="0" y="118260"/>
                    <a:pt x="1224" y="120000"/>
                    <a:pt x="2448" y="120000"/>
                  </a:cubicBezTo>
                  <a:close/>
                  <a:moveTo>
                    <a:pt x="73469" y="60869"/>
                  </a:moveTo>
                  <a:cubicBezTo>
                    <a:pt x="83265" y="60869"/>
                    <a:pt x="83265" y="60869"/>
                    <a:pt x="83265" y="60869"/>
                  </a:cubicBezTo>
                  <a:cubicBezTo>
                    <a:pt x="83265" y="111304"/>
                    <a:pt x="83265" y="111304"/>
                    <a:pt x="83265" y="111304"/>
                  </a:cubicBezTo>
                  <a:cubicBezTo>
                    <a:pt x="73469" y="111304"/>
                    <a:pt x="73469" y="111304"/>
                    <a:pt x="73469" y="111304"/>
                  </a:cubicBezTo>
                  <a:lnTo>
                    <a:pt x="73469" y="60869"/>
                  </a:lnTo>
                  <a:close/>
                  <a:moveTo>
                    <a:pt x="41632" y="45217"/>
                  </a:moveTo>
                  <a:cubicBezTo>
                    <a:pt x="51428" y="45217"/>
                    <a:pt x="51428" y="45217"/>
                    <a:pt x="51428" y="45217"/>
                  </a:cubicBezTo>
                  <a:cubicBezTo>
                    <a:pt x="51428" y="111304"/>
                    <a:pt x="51428" y="111304"/>
                    <a:pt x="51428" y="111304"/>
                  </a:cubicBezTo>
                  <a:cubicBezTo>
                    <a:pt x="41632" y="111304"/>
                    <a:pt x="41632" y="111304"/>
                    <a:pt x="41632" y="111304"/>
                  </a:cubicBezTo>
                  <a:lnTo>
                    <a:pt x="41632" y="45217"/>
                  </a:lnTo>
                  <a:close/>
                  <a:moveTo>
                    <a:pt x="11020" y="83478"/>
                  </a:moveTo>
                  <a:cubicBezTo>
                    <a:pt x="20816" y="83478"/>
                    <a:pt x="20816" y="83478"/>
                    <a:pt x="20816" y="83478"/>
                  </a:cubicBezTo>
                  <a:cubicBezTo>
                    <a:pt x="20816" y="111304"/>
                    <a:pt x="20816" y="111304"/>
                    <a:pt x="20816" y="111304"/>
                  </a:cubicBezTo>
                  <a:cubicBezTo>
                    <a:pt x="11020" y="111304"/>
                    <a:pt x="11020" y="111304"/>
                    <a:pt x="11020" y="111304"/>
                  </a:cubicBezTo>
                  <a:lnTo>
                    <a:pt x="11020" y="8347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5"/>
            <p:cNvSpPr/>
            <p:nvPr/>
          </p:nvSpPr>
          <p:spPr>
            <a:xfrm>
              <a:off x="1106488" y="3538538"/>
              <a:ext cx="936600" cy="1255800"/>
            </a:xfrm>
            <a:custGeom>
              <a:avLst/>
              <a:gdLst/>
              <a:ahLst/>
              <a:cxnLst/>
              <a:rect l="l" t="t" r="r" b="b"/>
              <a:pathLst>
                <a:path w="120000" h="120000" extrusionOk="0">
                  <a:moveTo>
                    <a:pt x="82971" y="117948"/>
                  </a:moveTo>
                  <a:cubicBezTo>
                    <a:pt x="3428" y="117948"/>
                    <a:pt x="3428" y="117948"/>
                    <a:pt x="3428" y="117948"/>
                  </a:cubicBezTo>
                  <a:cubicBezTo>
                    <a:pt x="3428" y="2564"/>
                    <a:pt x="3428" y="2564"/>
                    <a:pt x="3428" y="2564"/>
                  </a:cubicBezTo>
                  <a:cubicBezTo>
                    <a:pt x="75428" y="2564"/>
                    <a:pt x="75428" y="2564"/>
                    <a:pt x="75428" y="2564"/>
                  </a:cubicBezTo>
                  <a:cubicBezTo>
                    <a:pt x="75428" y="31794"/>
                    <a:pt x="75428" y="31794"/>
                    <a:pt x="75428" y="31794"/>
                  </a:cubicBezTo>
                  <a:cubicBezTo>
                    <a:pt x="75428" y="32820"/>
                    <a:pt x="76114" y="33333"/>
                    <a:pt x="76800" y="33333"/>
                  </a:cubicBezTo>
                  <a:cubicBezTo>
                    <a:pt x="116571" y="33333"/>
                    <a:pt x="116571" y="33333"/>
                    <a:pt x="116571" y="33333"/>
                  </a:cubicBezTo>
                  <a:cubicBezTo>
                    <a:pt x="116571" y="92307"/>
                    <a:pt x="116571" y="92307"/>
                    <a:pt x="116571" y="92307"/>
                  </a:cubicBezTo>
                  <a:cubicBezTo>
                    <a:pt x="117257" y="92820"/>
                    <a:pt x="117257" y="94358"/>
                    <a:pt x="117257" y="95384"/>
                  </a:cubicBezTo>
                  <a:cubicBezTo>
                    <a:pt x="117257" y="97435"/>
                    <a:pt x="117257" y="97435"/>
                    <a:pt x="117257" y="97435"/>
                  </a:cubicBezTo>
                  <a:cubicBezTo>
                    <a:pt x="117942" y="97435"/>
                    <a:pt x="118628" y="96923"/>
                    <a:pt x="119999" y="96410"/>
                  </a:cubicBezTo>
                  <a:cubicBezTo>
                    <a:pt x="119999" y="31794"/>
                    <a:pt x="119999" y="31794"/>
                    <a:pt x="119999" y="31794"/>
                  </a:cubicBezTo>
                  <a:cubicBezTo>
                    <a:pt x="119999" y="31794"/>
                    <a:pt x="119999" y="31794"/>
                    <a:pt x="119999" y="31794"/>
                  </a:cubicBezTo>
                  <a:cubicBezTo>
                    <a:pt x="119999" y="31794"/>
                    <a:pt x="119999" y="31794"/>
                    <a:pt x="119999" y="31794"/>
                  </a:cubicBezTo>
                  <a:cubicBezTo>
                    <a:pt x="119314" y="31794"/>
                    <a:pt x="119314" y="31282"/>
                    <a:pt x="119314" y="31282"/>
                  </a:cubicBezTo>
                  <a:cubicBezTo>
                    <a:pt x="119314" y="31282"/>
                    <a:pt x="119314" y="31282"/>
                    <a:pt x="119314" y="31282"/>
                  </a:cubicBezTo>
                  <a:cubicBezTo>
                    <a:pt x="119314" y="31282"/>
                    <a:pt x="119314" y="31282"/>
                    <a:pt x="119314" y="31282"/>
                  </a:cubicBezTo>
                  <a:cubicBezTo>
                    <a:pt x="119314" y="31282"/>
                    <a:pt x="119314" y="31282"/>
                    <a:pt x="119314" y="31282"/>
                  </a:cubicBezTo>
                  <a:cubicBezTo>
                    <a:pt x="78171" y="512"/>
                    <a:pt x="78171" y="512"/>
                    <a:pt x="78171" y="512"/>
                  </a:cubicBezTo>
                  <a:cubicBezTo>
                    <a:pt x="78171" y="512"/>
                    <a:pt x="78171" y="512"/>
                    <a:pt x="78171" y="0"/>
                  </a:cubicBezTo>
                  <a:cubicBezTo>
                    <a:pt x="78171" y="0"/>
                    <a:pt x="78171" y="0"/>
                    <a:pt x="78171" y="0"/>
                  </a:cubicBezTo>
                  <a:cubicBezTo>
                    <a:pt x="78171" y="0"/>
                    <a:pt x="77485" y="0"/>
                    <a:pt x="77485" y="0"/>
                  </a:cubicBezTo>
                  <a:cubicBezTo>
                    <a:pt x="77485" y="0"/>
                    <a:pt x="77485" y="0"/>
                    <a:pt x="77485" y="0"/>
                  </a:cubicBezTo>
                  <a:cubicBezTo>
                    <a:pt x="77485" y="0"/>
                    <a:pt x="77485" y="0"/>
                    <a:pt x="77485" y="0"/>
                  </a:cubicBezTo>
                  <a:cubicBezTo>
                    <a:pt x="77485" y="0"/>
                    <a:pt x="77485" y="0"/>
                    <a:pt x="76800" y="0"/>
                  </a:cubicBezTo>
                  <a:cubicBezTo>
                    <a:pt x="2057" y="0"/>
                    <a:pt x="2057" y="0"/>
                    <a:pt x="2057" y="0"/>
                  </a:cubicBezTo>
                  <a:cubicBezTo>
                    <a:pt x="685" y="0"/>
                    <a:pt x="0" y="512"/>
                    <a:pt x="0" y="1538"/>
                  </a:cubicBezTo>
                  <a:cubicBezTo>
                    <a:pt x="0" y="118974"/>
                    <a:pt x="0" y="118974"/>
                    <a:pt x="0" y="118974"/>
                  </a:cubicBezTo>
                  <a:cubicBezTo>
                    <a:pt x="0" y="119487"/>
                    <a:pt x="685" y="120000"/>
                    <a:pt x="2057" y="120000"/>
                  </a:cubicBezTo>
                  <a:cubicBezTo>
                    <a:pt x="82971" y="120000"/>
                    <a:pt x="82971" y="120000"/>
                    <a:pt x="82971" y="120000"/>
                  </a:cubicBezTo>
                  <a:lnTo>
                    <a:pt x="82971" y="117948"/>
                  </a:lnTo>
                  <a:close/>
                  <a:moveTo>
                    <a:pt x="78857" y="4102"/>
                  </a:moveTo>
                  <a:cubicBezTo>
                    <a:pt x="113828" y="30769"/>
                    <a:pt x="113828" y="30769"/>
                    <a:pt x="113828" y="30769"/>
                  </a:cubicBezTo>
                  <a:cubicBezTo>
                    <a:pt x="78857" y="30769"/>
                    <a:pt x="78857" y="30769"/>
                    <a:pt x="78857" y="30769"/>
                  </a:cubicBezTo>
                  <a:lnTo>
                    <a:pt x="78857" y="410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5"/>
            <p:cNvSpPr/>
            <p:nvPr/>
          </p:nvSpPr>
          <p:spPr>
            <a:xfrm>
              <a:off x="1293813" y="3748088"/>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5"/>
            <p:cNvSpPr/>
            <p:nvPr/>
          </p:nvSpPr>
          <p:spPr>
            <a:xfrm>
              <a:off x="1293813" y="3919538"/>
              <a:ext cx="250800" cy="27000"/>
            </a:xfrm>
            <a:custGeom>
              <a:avLst/>
              <a:gdLst/>
              <a:ahLst/>
              <a:cxnLst/>
              <a:rect l="l" t="t" r="r" b="b"/>
              <a:pathLst>
                <a:path w="120000" h="120000" extrusionOk="0">
                  <a:moveTo>
                    <a:pt x="5106" y="120000"/>
                  </a:moveTo>
                  <a:cubicBezTo>
                    <a:pt x="114893" y="120000"/>
                    <a:pt x="114893" y="120000"/>
                    <a:pt x="114893" y="120000"/>
                  </a:cubicBezTo>
                  <a:cubicBezTo>
                    <a:pt x="117446" y="120000"/>
                    <a:pt x="120000" y="96000"/>
                    <a:pt x="120000" y="48000"/>
                  </a:cubicBezTo>
                  <a:cubicBezTo>
                    <a:pt x="120000" y="24000"/>
                    <a:pt x="117446" y="0"/>
                    <a:pt x="114893" y="0"/>
                  </a:cubicBezTo>
                  <a:cubicBezTo>
                    <a:pt x="5106" y="0"/>
                    <a:pt x="5106" y="0"/>
                    <a:pt x="5106" y="0"/>
                  </a:cubicBezTo>
                  <a:cubicBezTo>
                    <a:pt x="2553" y="0"/>
                    <a:pt x="0" y="24000"/>
                    <a:pt x="0" y="48000"/>
                  </a:cubicBezTo>
                  <a:cubicBezTo>
                    <a:pt x="0" y="96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5"/>
            <p:cNvSpPr/>
            <p:nvPr/>
          </p:nvSpPr>
          <p:spPr>
            <a:xfrm>
              <a:off x="1325563" y="4048125"/>
              <a:ext cx="480900" cy="301500"/>
            </a:xfrm>
            <a:custGeom>
              <a:avLst/>
              <a:gdLst/>
              <a:ahLst/>
              <a:cxnLst/>
              <a:rect l="l" t="t" r="r" b="b"/>
              <a:pathLst>
                <a:path w="120000" h="120000" extrusionOk="0">
                  <a:moveTo>
                    <a:pt x="77333" y="64285"/>
                  </a:moveTo>
                  <a:cubicBezTo>
                    <a:pt x="74666" y="64285"/>
                    <a:pt x="72000" y="66428"/>
                    <a:pt x="70666" y="68571"/>
                  </a:cubicBezTo>
                  <a:cubicBezTo>
                    <a:pt x="52000" y="59999"/>
                    <a:pt x="52000" y="59999"/>
                    <a:pt x="52000" y="59999"/>
                  </a:cubicBezTo>
                  <a:cubicBezTo>
                    <a:pt x="52000" y="51428"/>
                    <a:pt x="48000" y="44999"/>
                    <a:pt x="42666" y="44999"/>
                  </a:cubicBezTo>
                  <a:cubicBezTo>
                    <a:pt x="38666" y="44999"/>
                    <a:pt x="34666" y="51428"/>
                    <a:pt x="34666" y="59999"/>
                  </a:cubicBezTo>
                  <a:cubicBezTo>
                    <a:pt x="34666" y="62142"/>
                    <a:pt x="34666" y="62142"/>
                    <a:pt x="34666" y="64285"/>
                  </a:cubicBezTo>
                  <a:cubicBezTo>
                    <a:pt x="13333" y="92142"/>
                    <a:pt x="13333" y="92142"/>
                    <a:pt x="13333" y="92142"/>
                  </a:cubicBezTo>
                  <a:cubicBezTo>
                    <a:pt x="12000" y="92142"/>
                    <a:pt x="10666" y="92142"/>
                    <a:pt x="9333" y="92142"/>
                  </a:cubicBezTo>
                  <a:cubicBezTo>
                    <a:pt x="4000" y="92142"/>
                    <a:pt x="0" y="98571"/>
                    <a:pt x="0" y="104999"/>
                  </a:cubicBezTo>
                  <a:cubicBezTo>
                    <a:pt x="0" y="113571"/>
                    <a:pt x="4000" y="119999"/>
                    <a:pt x="9333" y="119999"/>
                  </a:cubicBezTo>
                  <a:cubicBezTo>
                    <a:pt x="13333" y="119999"/>
                    <a:pt x="17333" y="113571"/>
                    <a:pt x="17333" y="104999"/>
                  </a:cubicBezTo>
                  <a:cubicBezTo>
                    <a:pt x="17333" y="102857"/>
                    <a:pt x="17333" y="102857"/>
                    <a:pt x="17333" y="100714"/>
                  </a:cubicBezTo>
                  <a:cubicBezTo>
                    <a:pt x="38666" y="72857"/>
                    <a:pt x="38666" y="72857"/>
                    <a:pt x="38666" y="72857"/>
                  </a:cubicBezTo>
                  <a:cubicBezTo>
                    <a:pt x="40000" y="72857"/>
                    <a:pt x="41333" y="75000"/>
                    <a:pt x="42666" y="75000"/>
                  </a:cubicBezTo>
                  <a:cubicBezTo>
                    <a:pt x="45333" y="75000"/>
                    <a:pt x="48000" y="72857"/>
                    <a:pt x="49333" y="68571"/>
                  </a:cubicBezTo>
                  <a:cubicBezTo>
                    <a:pt x="68000" y="79285"/>
                    <a:pt x="68000" y="79285"/>
                    <a:pt x="68000" y="79285"/>
                  </a:cubicBezTo>
                  <a:cubicBezTo>
                    <a:pt x="68000" y="85714"/>
                    <a:pt x="72000" y="92142"/>
                    <a:pt x="77333" y="92142"/>
                  </a:cubicBezTo>
                  <a:cubicBezTo>
                    <a:pt x="82666" y="92142"/>
                    <a:pt x="86666" y="85714"/>
                    <a:pt x="86666" y="77142"/>
                  </a:cubicBezTo>
                  <a:cubicBezTo>
                    <a:pt x="86666" y="75000"/>
                    <a:pt x="85333" y="72857"/>
                    <a:pt x="85333" y="70714"/>
                  </a:cubicBezTo>
                  <a:cubicBezTo>
                    <a:pt x="108000" y="27857"/>
                    <a:pt x="108000" y="27857"/>
                    <a:pt x="108000" y="27857"/>
                  </a:cubicBezTo>
                  <a:cubicBezTo>
                    <a:pt x="109333" y="27857"/>
                    <a:pt x="110666" y="27857"/>
                    <a:pt x="112000" y="27857"/>
                  </a:cubicBezTo>
                  <a:cubicBezTo>
                    <a:pt x="116000" y="27857"/>
                    <a:pt x="120000" y="21428"/>
                    <a:pt x="120000" y="12857"/>
                  </a:cubicBezTo>
                  <a:cubicBezTo>
                    <a:pt x="120000" y="6428"/>
                    <a:pt x="116000" y="0"/>
                    <a:pt x="112000" y="0"/>
                  </a:cubicBezTo>
                  <a:cubicBezTo>
                    <a:pt x="106666" y="0"/>
                    <a:pt x="102666" y="6428"/>
                    <a:pt x="102666" y="12857"/>
                  </a:cubicBezTo>
                  <a:cubicBezTo>
                    <a:pt x="102666" y="17142"/>
                    <a:pt x="102666" y="19285"/>
                    <a:pt x="104000" y="21428"/>
                  </a:cubicBezTo>
                  <a:cubicBezTo>
                    <a:pt x="80000" y="64285"/>
                    <a:pt x="80000" y="64285"/>
                    <a:pt x="80000" y="64285"/>
                  </a:cubicBezTo>
                  <a:cubicBezTo>
                    <a:pt x="78666" y="64285"/>
                    <a:pt x="78666" y="64285"/>
                    <a:pt x="77333" y="64285"/>
                  </a:cubicBezTo>
                  <a:close/>
                  <a:moveTo>
                    <a:pt x="9333" y="109285"/>
                  </a:moveTo>
                  <a:cubicBezTo>
                    <a:pt x="8000" y="109285"/>
                    <a:pt x="6666" y="107142"/>
                    <a:pt x="6666" y="104999"/>
                  </a:cubicBezTo>
                  <a:cubicBezTo>
                    <a:pt x="6666" y="102857"/>
                    <a:pt x="8000" y="100714"/>
                    <a:pt x="9333" y="100714"/>
                  </a:cubicBezTo>
                  <a:cubicBezTo>
                    <a:pt x="10666" y="100714"/>
                    <a:pt x="10666" y="102857"/>
                    <a:pt x="10666" y="104999"/>
                  </a:cubicBezTo>
                  <a:cubicBezTo>
                    <a:pt x="10666" y="107142"/>
                    <a:pt x="10666" y="109285"/>
                    <a:pt x="9333" y="109285"/>
                  </a:cubicBezTo>
                  <a:close/>
                  <a:moveTo>
                    <a:pt x="42666" y="64285"/>
                  </a:moveTo>
                  <a:cubicBezTo>
                    <a:pt x="41333" y="64285"/>
                    <a:pt x="40000" y="62142"/>
                    <a:pt x="40000" y="59999"/>
                  </a:cubicBezTo>
                  <a:cubicBezTo>
                    <a:pt x="40000" y="57857"/>
                    <a:pt x="41333" y="55714"/>
                    <a:pt x="42666" y="55714"/>
                  </a:cubicBezTo>
                  <a:cubicBezTo>
                    <a:pt x="44000" y="55714"/>
                    <a:pt x="45333" y="57857"/>
                    <a:pt x="45333" y="59999"/>
                  </a:cubicBezTo>
                  <a:cubicBezTo>
                    <a:pt x="45333" y="62142"/>
                    <a:pt x="44000" y="64285"/>
                    <a:pt x="42666" y="64285"/>
                  </a:cubicBezTo>
                  <a:close/>
                  <a:moveTo>
                    <a:pt x="77333" y="81428"/>
                  </a:moveTo>
                  <a:cubicBezTo>
                    <a:pt x="76000" y="81428"/>
                    <a:pt x="74666" y="79285"/>
                    <a:pt x="74666" y="77142"/>
                  </a:cubicBezTo>
                  <a:cubicBezTo>
                    <a:pt x="74666" y="77142"/>
                    <a:pt x="74666" y="77142"/>
                    <a:pt x="74666" y="77142"/>
                  </a:cubicBezTo>
                  <a:cubicBezTo>
                    <a:pt x="74666" y="77142"/>
                    <a:pt x="74666" y="77142"/>
                    <a:pt x="74666" y="77142"/>
                  </a:cubicBezTo>
                  <a:cubicBezTo>
                    <a:pt x="74666" y="77142"/>
                    <a:pt x="74666" y="77142"/>
                    <a:pt x="74666" y="75000"/>
                  </a:cubicBezTo>
                  <a:cubicBezTo>
                    <a:pt x="76000" y="75000"/>
                    <a:pt x="76000" y="75000"/>
                    <a:pt x="77333" y="75000"/>
                  </a:cubicBezTo>
                  <a:cubicBezTo>
                    <a:pt x="78666" y="75000"/>
                    <a:pt x="80000" y="75000"/>
                    <a:pt x="80000" y="77142"/>
                  </a:cubicBezTo>
                  <a:cubicBezTo>
                    <a:pt x="80000" y="79285"/>
                    <a:pt x="78666" y="81428"/>
                    <a:pt x="77333" y="81428"/>
                  </a:cubicBezTo>
                  <a:close/>
                  <a:moveTo>
                    <a:pt x="112000" y="10714"/>
                  </a:moveTo>
                  <a:cubicBezTo>
                    <a:pt x="113333" y="10714"/>
                    <a:pt x="113333" y="10714"/>
                    <a:pt x="113333" y="12857"/>
                  </a:cubicBezTo>
                  <a:cubicBezTo>
                    <a:pt x="113333" y="14999"/>
                    <a:pt x="113333" y="17142"/>
                    <a:pt x="112000" y="17142"/>
                  </a:cubicBezTo>
                  <a:cubicBezTo>
                    <a:pt x="109333" y="17142"/>
                    <a:pt x="109333" y="14999"/>
                    <a:pt x="109333" y="12857"/>
                  </a:cubicBezTo>
                  <a:cubicBezTo>
                    <a:pt x="109333" y="10714"/>
                    <a:pt x="109333" y="10714"/>
                    <a:pt x="112000" y="107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5"/>
            <p:cNvSpPr/>
            <p:nvPr/>
          </p:nvSpPr>
          <p:spPr>
            <a:xfrm>
              <a:off x="1293813" y="3833813"/>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5"/>
            <p:cNvSpPr/>
            <p:nvPr/>
          </p:nvSpPr>
          <p:spPr>
            <a:xfrm>
              <a:off x="1555750" y="4462463"/>
              <a:ext cx="711300" cy="1544700"/>
            </a:xfrm>
            <a:custGeom>
              <a:avLst/>
              <a:gdLst/>
              <a:ahLst/>
              <a:cxnLst/>
              <a:rect l="l" t="t" r="r" b="b"/>
              <a:pathLst>
                <a:path w="120000" h="120000" extrusionOk="0">
                  <a:moveTo>
                    <a:pt x="29774" y="62500"/>
                  </a:moveTo>
                  <a:cubicBezTo>
                    <a:pt x="32481" y="64583"/>
                    <a:pt x="36090" y="66250"/>
                    <a:pt x="41503" y="67916"/>
                  </a:cubicBezTo>
                  <a:cubicBezTo>
                    <a:pt x="41503" y="76250"/>
                    <a:pt x="41503" y="76250"/>
                    <a:pt x="41503" y="76250"/>
                  </a:cubicBezTo>
                  <a:cubicBezTo>
                    <a:pt x="31578" y="76250"/>
                    <a:pt x="31578" y="76250"/>
                    <a:pt x="31578" y="76250"/>
                  </a:cubicBezTo>
                  <a:cubicBezTo>
                    <a:pt x="30676" y="76250"/>
                    <a:pt x="29774" y="77083"/>
                    <a:pt x="29774" y="77500"/>
                  </a:cubicBezTo>
                  <a:cubicBezTo>
                    <a:pt x="29774" y="89166"/>
                    <a:pt x="29774" y="89166"/>
                    <a:pt x="29774" y="89166"/>
                  </a:cubicBezTo>
                  <a:cubicBezTo>
                    <a:pt x="29774" y="120000"/>
                    <a:pt x="29774" y="120000"/>
                    <a:pt x="29774" y="120000"/>
                  </a:cubicBezTo>
                  <a:cubicBezTo>
                    <a:pt x="34285" y="120000"/>
                    <a:pt x="34285" y="120000"/>
                    <a:pt x="34285" y="120000"/>
                  </a:cubicBezTo>
                  <a:cubicBezTo>
                    <a:pt x="34285" y="90000"/>
                    <a:pt x="34285" y="90000"/>
                    <a:pt x="34285" y="90000"/>
                  </a:cubicBezTo>
                  <a:cubicBezTo>
                    <a:pt x="110977" y="90000"/>
                    <a:pt x="110977" y="90000"/>
                    <a:pt x="110977" y="90000"/>
                  </a:cubicBezTo>
                  <a:cubicBezTo>
                    <a:pt x="110977" y="120000"/>
                    <a:pt x="110977" y="120000"/>
                    <a:pt x="110977" y="120000"/>
                  </a:cubicBezTo>
                  <a:cubicBezTo>
                    <a:pt x="115488" y="120000"/>
                    <a:pt x="115488" y="120000"/>
                    <a:pt x="115488" y="120000"/>
                  </a:cubicBezTo>
                  <a:cubicBezTo>
                    <a:pt x="115488" y="89166"/>
                    <a:pt x="115488" y="89166"/>
                    <a:pt x="115488" y="89166"/>
                  </a:cubicBezTo>
                  <a:cubicBezTo>
                    <a:pt x="115488" y="77500"/>
                    <a:pt x="115488" y="77500"/>
                    <a:pt x="115488" y="77500"/>
                  </a:cubicBezTo>
                  <a:cubicBezTo>
                    <a:pt x="115488" y="77083"/>
                    <a:pt x="114586" y="76250"/>
                    <a:pt x="112781" y="76250"/>
                  </a:cubicBezTo>
                  <a:cubicBezTo>
                    <a:pt x="103759" y="76250"/>
                    <a:pt x="103759" y="76250"/>
                    <a:pt x="103759" y="76250"/>
                  </a:cubicBezTo>
                  <a:cubicBezTo>
                    <a:pt x="103759" y="67500"/>
                    <a:pt x="103759" y="67500"/>
                    <a:pt x="103759" y="67500"/>
                  </a:cubicBezTo>
                  <a:cubicBezTo>
                    <a:pt x="113684" y="64166"/>
                    <a:pt x="120000" y="59166"/>
                    <a:pt x="120000" y="53333"/>
                  </a:cubicBezTo>
                  <a:cubicBezTo>
                    <a:pt x="120000" y="21666"/>
                    <a:pt x="120000" y="21666"/>
                    <a:pt x="120000" y="21666"/>
                  </a:cubicBezTo>
                  <a:cubicBezTo>
                    <a:pt x="120000" y="18333"/>
                    <a:pt x="114586" y="15833"/>
                    <a:pt x="107368" y="15833"/>
                  </a:cubicBezTo>
                  <a:cubicBezTo>
                    <a:pt x="104661" y="15833"/>
                    <a:pt x="101954" y="16250"/>
                    <a:pt x="99248" y="17083"/>
                  </a:cubicBezTo>
                  <a:cubicBezTo>
                    <a:pt x="99248" y="12083"/>
                    <a:pt x="99248" y="12083"/>
                    <a:pt x="99248" y="12083"/>
                  </a:cubicBezTo>
                  <a:cubicBezTo>
                    <a:pt x="99248" y="8750"/>
                    <a:pt x="93834" y="6250"/>
                    <a:pt x="86616" y="6250"/>
                  </a:cubicBezTo>
                  <a:cubicBezTo>
                    <a:pt x="83909" y="6250"/>
                    <a:pt x="81203" y="6666"/>
                    <a:pt x="78496" y="7500"/>
                  </a:cubicBezTo>
                  <a:cubicBezTo>
                    <a:pt x="78496" y="5833"/>
                    <a:pt x="78496" y="5833"/>
                    <a:pt x="78496" y="5833"/>
                  </a:cubicBezTo>
                  <a:cubicBezTo>
                    <a:pt x="78496" y="2500"/>
                    <a:pt x="73082" y="0"/>
                    <a:pt x="65864" y="0"/>
                  </a:cubicBezTo>
                  <a:cubicBezTo>
                    <a:pt x="59548" y="0"/>
                    <a:pt x="54135" y="2500"/>
                    <a:pt x="54135" y="5833"/>
                  </a:cubicBezTo>
                  <a:cubicBezTo>
                    <a:pt x="54135" y="7500"/>
                    <a:pt x="54135" y="7500"/>
                    <a:pt x="54135" y="7500"/>
                  </a:cubicBezTo>
                  <a:cubicBezTo>
                    <a:pt x="51428" y="6666"/>
                    <a:pt x="48721" y="6250"/>
                    <a:pt x="45112" y="6250"/>
                  </a:cubicBezTo>
                  <a:cubicBezTo>
                    <a:pt x="38796" y="6250"/>
                    <a:pt x="33383" y="8750"/>
                    <a:pt x="33383" y="12083"/>
                  </a:cubicBezTo>
                  <a:cubicBezTo>
                    <a:pt x="33383" y="41250"/>
                    <a:pt x="33383" y="41250"/>
                    <a:pt x="33383" y="41250"/>
                  </a:cubicBezTo>
                  <a:cubicBezTo>
                    <a:pt x="18947" y="33333"/>
                    <a:pt x="18947" y="33333"/>
                    <a:pt x="18947" y="33333"/>
                  </a:cubicBezTo>
                  <a:cubicBezTo>
                    <a:pt x="18947" y="33333"/>
                    <a:pt x="18045" y="33333"/>
                    <a:pt x="18045" y="33333"/>
                  </a:cubicBezTo>
                  <a:cubicBezTo>
                    <a:pt x="14436" y="31666"/>
                    <a:pt x="8120" y="31666"/>
                    <a:pt x="4511" y="33333"/>
                  </a:cubicBezTo>
                  <a:cubicBezTo>
                    <a:pt x="902" y="35000"/>
                    <a:pt x="0" y="37500"/>
                    <a:pt x="2706" y="39583"/>
                  </a:cubicBezTo>
                  <a:cubicBezTo>
                    <a:pt x="4511" y="40833"/>
                    <a:pt x="18045" y="54166"/>
                    <a:pt x="29774" y="62500"/>
                  </a:cubicBezTo>
                  <a:close/>
                  <a:moveTo>
                    <a:pt x="110977" y="78333"/>
                  </a:moveTo>
                  <a:cubicBezTo>
                    <a:pt x="110977" y="88333"/>
                    <a:pt x="110977" y="88333"/>
                    <a:pt x="110977" y="88333"/>
                  </a:cubicBezTo>
                  <a:cubicBezTo>
                    <a:pt x="34285" y="88333"/>
                    <a:pt x="34285" y="88333"/>
                    <a:pt x="34285" y="88333"/>
                  </a:cubicBezTo>
                  <a:cubicBezTo>
                    <a:pt x="34285" y="78333"/>
                    <a:pt x="34285" y="78333"/>
                    <a:pt x="34285" y="78333"/>
                  </a:cubicBezTo>
                  <a:lnTo>
                    <a:pt x="110977" y="78333"/>
                  </a:lnTo>
                  <a:close/>
                  <a:moveTo>
                    <a:pt x="7218" y="35000"/>
                  </a:moveTo>
                  <a:cubicBezTo>
                    <a:pt x="9022" y="33750"/>
                    <a:pt x="12631" y="33750"/>
                    <a:pt x="15338" y="34583"/>
                  </a:cubicBezTo>
                  <a:cubicBezTo>
                    <a:pt x="33383" y="44583"/>
                    <a:pt x="33383" y="44583"/>
                    <a:pt x="33383" y="44583"/>
                  </a:cubicBezTo>
                  <a:cubicBezTo>
                    <a:pt x="34285" y="45000"/>
                    <a:pt x="35187" y="45000"/>
                    <a:pt x="36090" y="45000"/>
                  </a:cubicBezTo>
                  <a:cubicBezTo>
                    <a:pt x="36992" y="44583"/>
                    <a:pt x="36992" y="44166"/>
                    <a:pt x="36992" y="43750"/>
                  </a:cubicBezTo>
                  <a:cubicBezTo>
                    <a:pt x="36992" y="12083"/>
                    <a:pt x="36992" y="12083"/>
                    <a:pt x="36992" y="12083"/>
                  </a:cubicBezTo>
                  <a:cubicBezTo>
                    <a:pt x="36992" y="10416"/>
                    <a:pt x="40601" y="8750"/>
                    <a:pt x="44210" y="8333"/>
                  </a:cubicBezTo>
                  <a:cubicBezTo>
                    <a:pt x="49624" y="7916"/>
                    <a:pt x="54135" y="10000"/>
                    <a:pt x="54135" y="12083"/>
                  </a:cubicBezTo>
                  <a:cubicBezTo>
                    <a:pt x="54135" y="29583"/>
                    <a:pt x="54135" y="29583"/>
                    <a:pt x="54135" y="29583"/>
                  </a:cubicBezTo>
                  <a:cubicBezTo>
                    <a:pt x="54135" y="30000"/>
                    <a:pt x="55037" y="30416"/>
                    <a:pt x="55939" y="30416"/>
                  </a:cubicBezTo>
                  <a:cubicBezTo>
                    <a:pt x="55939" y="30416"/>
                    <a:pt x="55939" y="30416"/>
                    <a:pt x="55939" y="30416"/>
                  </a:cubicBezTo>
                  <a:cubicBezTo>
                    <a:pt x="56842" y="30416"/>
                    <a:pt x="57744" y="30000"/>
                    <a:pt x="57744" y="29583"/>
                  </a:cubicBezTo>
                  <a:cubicBezTo>
                    <a:pt x="57744" y="12083"/>
                    <a:pt x="57744" y="12083"/>
                    <a:pt x="57744" y="12083"/>
                  </a:cubicBezTo>
                  <a:cubicBezTo>
                    <a:pt x="57744" y="5833"/>
                    <a:pt x="57744" y="5833"/>
                    <a:pt x="57744" y="5833"/>
                  </a:cubicBezTo>
                  <a:cubicBezTo>
                    <a:pt x="57744" y="3750"/>
                    <a:pt x="61353" y="2083"/>
                    <a:pt x="64962" y="2083"/>
                  </a:cubicBezTo>
                  <a:cubicBezTo>
                    <a:pt x="70375" y="1666"/>
                    <a:pt x="73984" y="3333"/>
                    <a:pt x="73984" y="5833"/>
                  </a:cubicBezTo>
                  <a:cubicBezTo>
                    <a:pt x="73984" y="12083"/>
                    <a:pt x="73984" y="12083"/>
                    <a:pt x="73984" y="12083"/>
                  </a:cubicBezTo>
                  <a:cubicBezTo>
                    <a:pt x="73984" y="29583"/>
                    <a:pt x="73984" y="29583"/>
                    <a:pt x="73984" y="29583"/>
                  </a:cubicBezTo>
                  <a:cubicBezTo>
                    <a:pt x="73984" y="30000"/>
                    <a:pt x="75789" y="30416"/>
                    <a:pt x="76691" y="30416"/>
                  </a:cubicBezTo>
                  <a:cubicBezTo>
                    <a:pt x="76691" y="30416"/>
                    <a:pt x="76691" y="30416"/>
                    <a:pt x="76691" y="30416"/>
                  </a:cubicBezTo>
                  <a:cubicBezTo>
                    <a:pt x="77593" y="30416"/>
                    <a:pt x="78496" y="30000"/>
                    <a:pt x="78496" y="29583"/>
                  </a:cubicBezTo>
                  <a:cubicBezTo>
                    <a:pt x="78496" y="12083"/>
                    <a:pt x="78496" y="12083"/>
                    <a:pt x="78496" y="12083"/>
                  </a:cubicBezTo>
                  <a:cubicBezTo>
                    <a:pt x="78496" y="10416"/>
                    <a:pt x="82105" y="8750"/>
                    <a:pt x="85714" y="8333"/>
                  </a:cubicBezTo>
                  <a:cubicBezTo>
                    <a:pt x="91127" y="7916"/>
                    <a:pt x="94736" y="10000"/>
                    <a:pt x="94736" y="12083"/>
                  </a:cubicBezTo>
                  <a:cubicBezTo>
                    <a:pt x="94736" y="21666"/>
                    <a:pt x="94736" y="21666"/>
                    <a:pt x="94736" y="21666"/>
                  </a:cubicBezTo>
                  <a:cubicBezTo>
                    <a:pt x="94736" y="34166"/>
                    <a:pt x="94736" y="34166"/>
                    <a:pt x="94736" y="34166"/>
                  </a:cubicBezTo>
                  <a:cubicBezTo>
                    <a:pt x="94736" y="34583"/>
                    <a:pt x="95639" y="35416"/>
                    <a:pt x="97443" y="35416"/>
                  </a:cubicBezTo>
                  <a:cubicBezTo>
                    <a:pt x="97443" y="35416"/>
                    <a:pt x="97443" y="35416"/>
                    <a:pt x="97443" y="35416"/>
                  </a:cubicBezTo>
                  <a:cubicBezTo>
                    <a:pt x="98345" y="35416"/>
                    <a:pt x="99248" y="34583"/>
                    <a:pt x="99248" y="34166"/>
                  </a:cubicBezTo>
                  <a:cubicBezTo>
                    <a:pt x="99248" y="21666"/>
                    <a:pt x="99248" y="21666"/>
                    <a:pt x="99248" y="21666"/>
                  </a:cubicBezTo>
                  <a:cubicBezTo>
                    <a:pt x="99248" y="20000"/>
                    <a:pt x="101954" y="17916"/>
                    <a:pt x="106466" y="17916"/>
                  </a:cubicBezTo>
                  <a:cubicBezTo>
                    <a:pt x="110977" y="17500"/>
                    <a:pt x="115488" y="19166"/>
                    <a:pt x="115488" y="21666"/>
                  </a:cubicBezTo>
                  <a:cubicBezTo>
                    <a:pt x="115488" y="53333"/>
                    <a:pt x="115488" y="53333"/>
                    <a:pt x="115488" y="53333"/>
                  </a:cubicBezTo>
                  <a:cubicBezTo>
                    <a:pt x="115488" y="58750"/>
                    <a:pt x="110075" y="63333"/>
                    <a:pt x="100150" y="65833"/>
                  </a:cubicBezTo>
                  <a:cubicBezTo>
                    <a:pt x="100150" y="66250"/>
                    <a:pt x="99248" y="66666"/>
                    <a:pt x="99248" y="67083"/>
                  </a:cubicBezTo>
                  <a:cubicBezTo>
                    <a:pt x="99248" y="76250"/>
                    <a:pt x="99248" y="76250"/>
                    <a:pt x="99248" y="76250"/>
                  </a:cubicBezTo>
                  <a:cubicBezTo>
                    <a:pt x="46015" y="76250"/>
                    <a:pt x="46015" y="76250"/>
                    <a:pt x="46015" y="76250"/>
                  </a:cubicBezTo>
                  <a:cubicBezTo>
                    <a:pt x="46015" y="67083"/>
                    <a:pt x="46015" y="67083"/>
                    <a:pt x="46015" y="67083"/>
                  </a:cubicBezTo>
                  <a:cubicBezTo>
                    <a:pt x="46015" y="66666"/>
                    <a:pt x="45112" y="66666"/>
                    <a:pt x="44210" y="66250"/>
                  </a:cubicBezTo>
                  <a:cubicBezTo>
                    <a:pt x="39699" y="65000"/>
                    <a:pt x="36090" y="63333"/>
                    <a:pt x="33383" y="61250"/>
                  </a:cubicBezTo>
                  <a:cubicBezTo>
                    <a:pt x="21654" y="52916"/>
                    <a:pt x="7218" y="38750"/>
                    <a:pt x="7218" y="38750"/>
                  </a:cubicBezTo>
                  <a:cubicBezTo>
                    <a:pt x="6315" y="38750"/>
                    <a:pt x="6315" y="38750"/>
                    <a:pt x="6315" y="38333"/>
                  </a:cubicBezTo>
                  <a:cubicBezTo>
                    <a:pt x="4511" y="37500"/>
                    <a:pt x="5413" y="35833"/>
                    <a:pt x="7218" y="3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11"/>
        <p:cNvGrpSpPr/>
        <p:nvPr/>
      </p:nvGrpSpPr>
      <p:grpSpPr>
        <a:xfrm>
          <a:off x="0" y="0"/>
          <a:ext cx="0" cy="0"/>
          <a:chOff x="0" y="0"/>
          <a:chExt cx="0" cy="0"/>
        </a:xfrm>
      </p:grpSpPr>
      <p:sp>
        <p:nvSpPr>
          <p:cNvPr id="112" name="Google Shape;112;p6"/>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15" name="Google Shape;115;p6"/>
          <p:cNvSpPr txBox="1">
            <a:spLocks noGrp="1"/>
          </p:cNvSpPr>
          <p:nvPr>
            <p:ph type="body" idx="1"/>
          </p:nvPr>
        </p:nvSpPr>
        <p:spPr>
          <a:xfrm>
            <a:off x="457200" y="1672300"/>
            <a:ext cx="2494200" cy="31551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6" name="Google Shape;116;p6"/>
          <p:cNvSpPr txBox="1">
            <a:spLocks noGrp="1"/>
          </p:cNvSpPr>
          <p:nvPr>
            <p:ph type="body" idx="2"/>
          </p:nvPr>
        </p:nvSpPr>
        <p:spPr>
          <a:xfrm>
            <a:off x="3101652" y="1672300"/>
            <a:ext cx="2494200" cy="31551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7" name="Google Shape;117;p6"/>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18" name="Google Shape;118;p6"/>
          <p:cNvGrpSpPr/>
          <p:nvPr/>
        </p:nvGrpSpPr>
        <p:grpSpPr>
          <a:xfrm>
            <a:off x="6489150" y="0"/>
            <a:ext cx="1882725" cy="2446200"/>
            <a:chOff x="3357563" y="850900"/>
            <a:chExt cx="1882725" cy="2446200"/>
          </a:xfrm>
        </p:grpSpPr>
        <p:sp>
          <p:nvSpPr>
            <p:cNvPr id="119" name="Google Shape;119;p6"/>
            <p:cNvSpPr/>
            <p:nvPr/>
          </p:nvSpPr>
          <p:spPr>
            <a:xfrm>
              <a:off x="3833813" y="2476500"/>
              <a:ext cx="27000" cy="27000"/>
            </a:xfrm>
            <a:custGeom>
              <a:avLst/>
              <a:gdLst/>
              <a:ahLst/>
              <a:cxnLst/>
              <a:rect l="l" t="t" r="r" b="b"/>
              <a:pathLst>
                <a:path w="120000" h="120000" extrusionOk="0">
                  <a:moveTo>
                    <a:pt x="98823" y="0"/>
                  </a:moveTo>
                  <a:lnTo>
                    <a:pt x="0" y="0"/>
                  </a:lnTo>
                  <a:lnTo>
                    <a:pt x="0" y="120000"/>
                  </a:lnTo>
                  <a:lnTo>
                    <a:pt x="120000" y="120000"/>
                  </a:lnTo>
                  <a:lnTo>
                    <a:pt x="9882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3736975" y="2476500"/>
              <a:ext cx="577800" cy="579300"/>
            </a:xfrm>
            <a:custGeom>
              <a:avLst/>
              <a:gdLst/>
              <a:ahLst/>
              <a:cxnLst/>
              <a:rect l="l" t="t" r="r" b="b"/>
              <a:pathLst>
                <a:path w="120000" h="120000" extrusionOk="0">
                  <a:moveTo>
                    <a:pt x="120000" y="35555"/>
                  </a:moveTo>
                  <a:cubicBezTo>
                    <a:pt x="84444" y="1111"/>
                    <a:pt x="84444" y="1111"/>
                    <a:pt x="84444" y="1111"/>
                  </a:cubicBezTo>
                  <a:cubicBezTo>
                    <a:pt x="84444" y="1111"/>
                    <a:pt x="83333" y="0"/>
                    <a:pt x="82222" y="0"/>
                  </a:cubicBezTo>
                  <a:cubicBezTo>
                    <a:pt x="55555" y="0"/>
                    <a:pt x="55555" y="0"/>
                    <a:pt x="55555" y="0"/>
                  </a:cubicBezTo>
                  <a:cubicBezTo>
                    <a:pt x="55555" y="5555"/>
                    <a:pt x="55555" y="5555"/>
                    <a:pt x="55555" y="5555"/>
                  </a:cubicBezTo>
                  <a:cubicBezTo>
                    <a:pt x="80000" y="5555"/>
                    <a:pt x="80000" y="5555"/>
                    <a:pt x="80000" y="5555"/>
                  </a:cubicBezTo>
                  <a:cubicBezTo>
                    <a:pt x="80000" y="37777"/>
                    <a:pt x="80000" y="37777"/>
                    <a:pt x="80000" y="37777"/>
                  </a:cubicBezTo>
                  <a:cubicBezTo>
                    <a:pt x="80000" y="40000"/>
                    <a:pt x="81111" y="41111"/>
                    <a:pt x="82222" y="41111"/>
                  </a:cubicBezTo>
                  <a:cubicBezTo>
                    <a:pt x="114444" y="41111"/>
                    <a:pt x="114444" y="41111"/>
                    <a:pt x="114444" y="41111"/>
                  </a:cubicBezTo>
                  <a:cubicBezTo>
                    <a:pt x="114444" y="114444"/>
                    <a:pt x="114444" y="114444"/>
                    <a:pt x="114444" y="114444"/>
                  </a:cubicBezTo>
                  <a:cubicBezTo>
                    <a:pt x="5555" y="114444"/>
                    <a:pt x="5555" y="114444"/>
                    <a:pt x="5555" y="114444"/>
                  </a:cubicBezTo>
                  <a:cubicBezTo>
                    <a:pt x="5555" y="42222"/>
                    <a:pt x="5555" y="42222"/>
                    <a:pt x="5555" y="42222"/>
                  </a:cubicBezTo>
                  <a:cubicBezTo>
                    <a:pt x="5555" y="42222"/>
                    <a:pt x="5555" y="42222"/>
                    <a:pt x="4444" y="42222"/>
                  </a:cubicBezTo>
                  <a:cubicBezTo>
                    <a:pt x="3333" y="42222"/>
                    <a:pt x="2222" y="42222"/>
                    <a:pt x="0" y="42222"/>
                  </a:cubicBezTo>
                  <a:cubicBezTo>
                    <a:pt x="0" y="117777"/>
                    <a:pt x="0" y="117777"/>
                    <a:pt x="0" y="117777"/>
                  </a:cubicBezTo>
                  <a:cubicBezTo>
                    <a:pt x="0" y="118888"/>
                    <a:pt x="1111" y="120000"/>
                    <a:pt x="3333" y="120000"/>
                  </a:cubicBezTo>
                  <a:cubicBezTo>
                    <a:pt x="117777" y="120000"/>
                    <a:pt x="117777" y="120000"/>
                    <a:pt x="117777" y="120000"/>
                  </a:cubicBezTo>
                  <a:cubicBezTo>
                    <a:pt x="118888" y="120000"/>
                    <a:pt x="120000" y="118888"/>
                    <a:pt x="120000" y="117777"/>
                  </a:cubicBezTo>
                  <a:cubicBezTo>
                    <a:pt x="120000" y="37777"/>
                    <a:pt x="120000" y="37777"/>
                    <a:pt x="120000" y="37777"/>
                  </a:cubicBezTo>
                  <a:cubicBezTo>
                    <a:pt x="120000" y="37777"/>
                    <a:pt x="120000" y="36666"/>
                    <a:pt x="120000" y="35555"/>
                  </a:cubicBezTo>
                  <a:close/>
                  <a:moveTo>
                    <a:pt x="85555" y="35555"/>
                  </a:moveTo>
                  <a:cubicBezTo>
                    <a:pt x="85555" y="10000"/>
                    <a:pt x="85555" y="10000"/>
                    <a:pt x="85555" y="10000"/>
                  </a:cubicBezTo>
                  <a:cubicBezTo>
                    <a:pt x="111111" y="35555"/>
                    <a:pt x="111111" y="35555"/>
                    <a:pt x="111111" y="35555"/>
                  </a:cubicBezTo>
                  <a:lnTo>
                    <a:pt x="85555" y="3555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4829175" y="2943225"/>
              <a:ext cx="250800" cy="252300"/>
            </a:xfrm>
            <a:custGeom>
              <a:avLst/>
              <a:gdLst/>
              <a:ahLst/>
              <a:cxnLst/>
              <a:rect l="l" t="t" r="r" b="b"/>
              <a:pathLst>
                <a:path w="120000" h="120000" extrusionOk="0">
                  <a:moveTo>
                    <a:pt x="58723" y="120000"/>
                  </a:moveTo>
                  <a:cubicBezTo>
                    <a:pt x="25531" y="120000"/>
                    <a:pt x="0" y="91914"/>
                    <a:pt x="0" y="58723"/>
                  </a:cubicBezTo>
                  <a:cubicBezTo>
                    <a:pt x="0" y="28085"/>
                    <a:pt x="25531" y="0"/>
                    <a:pt x="58723" y="0"/>
                  </a:cubicBezTo>
                  <a:cubicBezTo>
                    <a:pt x="91914" y="0"/>
                    <a:pt x="120000" y="28085"/>
                    <a:pt x="120000" y="58723"/>
                  </a:cubicBezTo>
                  <a:cubicBezTo>
                    <a:pt x="120000" y="91914"/>
                    <a:pt x="91914" y="120000"/>
                    <a:pt x="58723" y="120000"/>
                  </a:cubicBezTo>
                  <a:close/>
                  <a:moveTo>
                    <a:pt x="58723" y="12765"/>
                  </a:moveTo>
                  <a:cubicBezTo>
                    <a:pt x="33191" y="12765"/>
                    <a:pt x="12765" y="33191"/>
                    <a:pt x="12765" y="58723"/>
                  </a:cubicBezTo>
                  <a:cubicBezTo>
                    <a:pt x="12765" y="86808"/>
                    <a:pt x="33191" y="107234"/>
                    <a:pt x="58723" y="107234"/>
                  </a:cubicBezTo>
                  <a:cubicBezTo>
                    <a:pt x="84255" y="107234"/>
                    <a:pt x="104680" y="86808"/>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4887913" y="2825750"/>
              <a:ext cx="250800" cy="252300"/>
            </a:xfrm>
            <a:custGeom>
              <a:avLst/>
              <a:gdLst/>
              <a:ahLst/>
              <a:cxnLst/>
              <a:rect l="l" t="t" r="r" b="b"/>
              <a:pathLst>
                <a:path w="120000" h="120000" extrusionOk="0">
                  <a:moveTo>
                    <a:pt x="102127" y="40851"/>
                  </a:moveTo>
                  <a:cubicBezTo>
                    <a:pt x="104680" y="45957"/>
                    <a:pt x="104680" y="53617"/>
                    <a:pt x="104680" y="58723"/>
                  </a:cubicBezTo>
                  <a:cubicBezTo>
                    <a:pt x="104680" y="84255"/>
                    <a:pt x="84255" y="107234"/>
                    <a:pt x="58723" y="107234"/>
                  </a:cubicBezTo>
                  <a:cubicBezTo>
                    <a:pt x="33191" y="107234"/>
                    <a:pt x="12765" y="84255"/>
                    <a:pt x="12765" y="58723"/>
                  </a:cubicBezTo>
                  <a:cubicBezTo>
                    <a:pt x="12765" y="33191"/>
                    <a:pt x="33191" y="12765"/>
                    <a:pt x="58723" y="12765"/>
                  </a:cubicBezTo>
                  <a:cubicBezTo>
                    <a:pt x="66382" y="12765"/>
                    <a:pt x="74042" y="15319"/>
                    <a:pt x="79148" y="17872"/>
                  </a:cubicBezTo>
                  <a:cubicBezTo>
                    <a:pt x="79148" y="15319"/>
                    <a:pt x="79148" y="10212"/>
                    <a:pt x="76595" y="7659"/>
                  </a:cubicBezTo>
                  <a:cubicBezTo>
                    <a:pt x="76595" y="5106"/>
                    <a:pt x="76595" y="5106"/>
                    <a:pt x="76595" y="2553"/>
                  </a:cubicBezTo>
                  <a:cubicBezTo>
                    <a:pt x="71489" y="0"/>
                    <a:pt x="66382" y="0"/>
                    <a:pt x="58723" y="0"/>
                  </a:cubicBezTo>
                  <a:cubicBezTo>
                    <a:pt x="25531" y="0"/>
                    <a:pt x="0" y="25531"/>
                    <a:pt x="0" y="58723"/>
                  </a:cubicBezTo>
                  <a:cubicBezTo>
                    <a:pt x="0" y="91914"/>
                    <a:pt x="25531" y="120000"/>
                    <a:pt x="58723" y="120000"/>
                  </a:cubicBezTo>
                  <a:cubicBezTo>
                    <a:pt x="91914" y="120000"/>
                    <a:pt x="120000" y="91914"/>
                    <a:pt x="120000" y="58723"/>
                  </a:cubicBezTo>
                  <a:cubicBezTo>
                    <a:pt x="120000" y="53617"/>
                    <a:pt x="117446" y="45957"/>
                    <a:pt x="114893" y="38297"/>
                  </a:cubicBezTo>
                  <a:cubicBezTo>
                    <a:pt x="109787" y="38297"/>
                    <a:pt x="107234" y="40851"/>
                    <a:pt x="102127" y="4085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4770438" y="2825750"/>
              <a:ext cx="250800" cy="252300"/>
            </a:xfrm>
            <a:custGeom>
              <a:avLst/>
              <a:gdLst/>
              <a:ahLst/>
              <a:cxnLst/>
              <a:rect l="l" t="t" r="r" b="b"/>
              <a:pathLst>
                <a:path w="120000" h="120000" extrusionOk="0">
                  <a:moveTo>
                    <a:pt x="58723" y="120000"/>
                  </a:moveTo>
                  <a:cubicBezTo>
                    <a:pt x="25531" y="120000"/>
                    <a:pt x="0" y="91914"/>
                    <a:pt x="0" y="58723"/>
                  </a:cubicBezTo>
                  <a:cubicBezTo>
                    <a:pt x="0" y="25531"/>
                    <a:pt x="25531" y="0"/>
                    <a:pt x="58723" y="0"/>
                  </a:cubicBezTo>
                  <a:cubicBezTo>
                    <a:pt x="91914" y="0"/>
                    <a:pt x="120000" y="25531"/>
                    <a:pt x="120000" y="58723"/>
                  </a:cubicBezTo>
                  <a:cubicBezTo>
                    <a:pt x="120000" y="91914"/>
                    <a:pt x="91914" y="120000"/>
                    <a:pt x="58723" y="120000"/>
                  </a:cubicBezTo>
                  <a:close/>
                  <a:moveTo>
                    <a:pt x="58723" y="12765"/>
                  </a:moveTo>
                  <a:cubicBezTo>
                    <a:pt x="33191" y="12765"/>
                    <a:pt x="12765" y="33191"/>
                    <a:pt x="12765" y="58723"/>
                  </a:cubicBezTo>
                  <a:cubicBezTo>
                    <a:pt x="12765" y="84255"/>
                    <a:pt x="33191" y="107234"/>
                    <a:pt x="58723" y="107234"/>
                  </a:cubicBezTo>
                  <a:cubicBezTo>
                    <a:pt x="84255" y="107234"/>
                    <a:pt x="104680" y="84255"/>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4448175" y="1768475"/>
              <a:ext cx="577800" cy="579300"/>
            </a:xfrm>
            <a:custGeom>
              <a:avLst/>
              <a:gdLst/>
              <a:ahLst/>
              <a:cxnLst/>
              <a:rect l="l" t="t" r="r" b="b"/>
              <a:pathLst>
                <a:path w="120000" h="120000" extrusionOk="0">
                  <a:moveTo>
                    <a:pt x="116666" y="120000"/>
                  </a:moveTo>
                  <a:cubicBezTo>
                    <a:pt x="2222" y="120000"/>
                    <a:pt x="2222" y="120000"/>
                    <a:pt x="2222" y="120000"/>
                  </a:cubicBezTo>
                  <a:cubicBezTo>
                    <a:pt x="1111" y="120000"/>
                    <a:pt x="0" y="118888"/>
                    <a:pt x="0" y="116666"/>
                  </a:cubicBezTo>
                  <a:cubicBezTo>
                    <a:pt x="0" y="2222"/>
                    <a:pt x="0" y="2222"/>
                    <a:pt x="0" y="2222"/>
                  </a:cubicBezTo>
                  <a:cubicBezTo>
                    <a:pt x="0" y="1111"/>
                    <a:pt x="1111" y="0"/>
                    <a:pt x="2222" y="0"/>
                  </a:cubicBezTo>
                  <a:cubicBezTo>
                    <a:pt x="82222" y="0"/>
                    <a:pt x="82222" y="0"/>
                    <a:pt x="82222" y="0"/>
                  </a:cubicBezTo>
                  <a:cubicBezTo>
                    <a:pt x="83333" y="0"/>
                    <a:pt x="83333" y="0"/>
                    <a:pt x="84444" y="1111"/>
                  </a:cubicBezTo>
                  <a:cubicBezTo>
                    <a:pt x="118888" y="35555"/>
                    <a:pt x="118888" y="35555"/>
                    <a:pt x="118888" y="35555"/>
                  </a:cubicBezTo>
                  <a:cubicBezTo>
                    <a:pt x="120000" y="35555"/>
                    <a:pt x="120000" y="36666"/>
                    <a:pt x="120000" y="37777"/>
                  </a:cubicBezTo>
                  <a:cubicBezTo>
                    <a:pt x="120000" y="116666"/>
                    <a:pt x="120000" y="116666"/>
                    <a:pt x="120000" y="116666"/>
                  </a:cubicBezTo>
                  <a:cubicBezTo>
                    <a:pt x="120000" y="118888"/>
                    <a:pt x="118888" y="120000"/>
                    <a:pt x="116666" y="120000"/>
                  </a:cubicBezTo>
                  <a:close/>
                  <a:moveTo>
                    <a:pt x="5555" y="114444"/>
                  </a:moveTo>
                  <a:cubicBezTo>
                    <a:pt x="114444" y="114444"/>
                    <a:pt x="114444" y="114444"/>
                    <a:pt x="114444" y="114444"/>
                  </a:cubicBezTo>
                  <a:cubicBezTo>
                    <a:pt x="114444" y="38888"/>
                    <a:pt x="114444" y="38888"/>
                    <a:pt x="114444" y="38888"/>
                  </a:cubicBezTo>
                  <a:cubicBezTo>
                    <a:pt x="81111" y="5555"/>
                    <a:pt x="81111" y="5555"/>
                    <a:pt x="81111" y="5555"/>
                  </a:cubicBezTo>
                  <a:cubicBezTo>
                    <a:pt x="5555" y="5555"/>
                    <a:pt x="5555" y="5555"/>
                    <a:pt x="5555" y="5555"/>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4829175" y="1779588"/>
              <a:ext cx="180900" cy="182700"/>
            </a:xfrm>
            <a:custGeom>
              <a:avLst/>
              <a:gdLst/>
              <a:ahLst/>
              <a:cxnLst/>
              <a:rect l="l" t="t" r="r" b="b"/>
              <a:pathLst>
                <a:path w="120000" h="120000" extrusionOk="0">
                  <a:moveTo>
                    <a:pt x="120000" y="120000"/>
                  </a:moveTo>
                  <a:cubicBezTo>
                    <a:pt x="10588" y="120000"/>
                    <a:pt x="10588" y="120000"/>
                    <a:pt x="10588" y="120000"/>
                  </a:cubicBezTo>
                  <a:cubicBezTo>
                    <a:pt x="3529" y="120000"/>
                    <a:pt x="0" y="116470"/>
                    <a:pt x="0" y="11294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4662488" y="2717800"/>
              <a:ext cx="577800" cy="579300"/>
            </a:xfrm>
            <a:custGeom>
              <a:avLst/>
              <a:gdLst/>
              <a:ahLst/>
              <a:cxnLst/>
              <a:rect l="l" t="t" r="r" b="b"/>
              <a:pathLst>
                <a:path w="120000" h="120000" extrusionOk="0">
                  <a:moveTo>
                    <a:pt x="117777" y="120000"/>
                  </a:moveTo>
                  <a:cubicBezTo>
                    <a:pt x="3333" y="120000"/>
                    <a:pt x="3333" y="120000"/>
                    <a:pt x="3333" y="120000"/>
                  </a:cubicBezTo>
                  <a:cubicBezTo>
                    <a:pt x="1111" y="120000"/>
                    <a:pt x="0" y="118888"/>
                    <a:pt x="0" y="117777"/>
                  </a:cubicBezTo>
                  <a:cubicBezTo>
                    <a:pt x="0" y="3333"/>
                    <a:pt x="0" y="3333"/>
                    <a:pt x="0" y="3333"/>
                  </a:cubicBezTo>
                  <a:cubicBezTo>
                    <a:pt x="0" y="2222"/>
                    <a:pt x="1111" y="0"/>
                    <a:pt x="3333" y="0"/>
                  </a:cubicBezTo>
                  <a:cubicBezTo>
                    <a:pt x="82222" y="0"/>
                    <a:pt x="82222" y="0"/>
                    <a:pt x="82222" y="0"/>
                  </a:cubicBezTo>
                  <a:cubicBezTo>
                    <a:pt x="83333" y="0"/>
                    <a:pt x="84444" y="1111"/>
                    <a:pt x="84444" y="1111"/>
                  </a:cubicBezTo>
                  <a:cubicBezTo>
                    <a:pt x="120000" y="35555"/>
                    <a:pt x="120000" y="35555"/>
                    <a:pt x="120000" y="35555"/>
                  </a:cubicBezTo>
                  <a:cubicBezTo>
                    <a:pt x="120000" y="36666"/>
                    <a:pt x="120000" y="37777"/>
                    <a:pt x="120000" y="37777"/>
                  </a:cubicBezTo>
                  <a:cubicBezTo>
                    <a:pt x="120000" y="117777"/>
                    <a:pt x="120000" y="117777"/>
                    <a:pt x="120000" y="117777"/>
                  </a:cubicBezTo>
                  <a:cubicBezTo>
                    <a:pt x="120000" y="118888"/>
                    <a:pt x="118888" y="120000"/>
                    <a:pt x="117777" y="120000"/>
                  </a:cubicBezTo>
                  <a:close/>
                  <a:moveTo>
                    <a:pt x="5555" y="114444"/>
                  </a:moveTo>
                  <a:cubicBezTo>
                    <a:pt x="114444" y="114444"/>
                    <a:pt x="114444" y="114444"/>
                    <a:pt x="114444" y="114444"/>
                  </a:cubicBezTo>
                  <a:cubicBezTo>
                    <a:pt x="114444" y="38888"/>
                    <a:pt x="114444" y="38888"/>
                    <a:pt x="114444" y="38888"/>
                  </a:cubicBezTo>
                  <a:cubicBezTo>
                    <a:pt x="81111" y="6666"/>
                    <a:pt x="81111" y="6666"/>
                    <a:pt x="81111" y="6666"/>
                  </a:cubicBezTo>
                  <a:cubicBezTo>
                    <a:pt x="5555" y="6666"/>
                    <a:pt x="5555" y="6666"/>
                    <a:pt x="5555" y="6666"/>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6"/>
            <p:cNvSpPr/>
            <p:nvPr/>
          </p:nvSpPr>
          <p:spPr>
            <a:xfrm>
              <a:off x="5048250" y="2733675"/>
              <a:ext cx="180900" cy="182700"/>
            </a:xfrm>
            <a:custGeom>
              <a:avLst/>
              <a:gdLst/>
              <a:ahLst/>
              <a:cxnLst/>
              <a:rect l="l" t="t" r="r" b="b"/>
              <a:pathLst>
                <a:path w="120000" h="120000" extrusionOk="0">
                  <a:moveTo>
                    <a:pt x="120000" y="120000"/>
                  </a:moveTo>
                  <a:cubicBezTo>
                    <a:pt x="7058" y="120000"/>
                    <a:pt x="7058" y="120000"/>
                    <a:pt x="7058" y="120000"/>
                  </a:cubicBezTo>
                  <a:cubicBezTo>
                    <a:pt x="3529" y="120000"/>
                    <a:pt x="0" y="116470"/>
                    <a:pt x="0" y="10941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6"/>
            <p:cNvSpPr/>
            <p:nvPr/>
          </p:nvSpPr>
          <p:spPr>
            <a:xfrm>
              <a:off x="4529138" y="2149475"/>
              <a:ext cx="379500" cy="81000"/>
            </a:xfrm>
            <a:custGeom>
              <a:avLst/>
              <a:gdLst/>
              <a:ahLst/>
              <a:cxnLst/>
              <a:rect l="l" t="t" r="r" b="b"/>
              <a:pathLst>
                <a:path w="120000" h="120000" extrusionOk="0">
                  <a:moveTo>
                    <a:pt x="81126" y="112000"/>
                  </a:moveTo>
                  <a:cubicBezTo>
                    <a:pt x="76056" y="112000"/>
                    <a:pt x="69295" y="104000"/>
                    <a:pt x="67605" y="88000"/>
                  </a:cubicBezTo>
                  <a:cubicBezTo>
                    <a:pt x="65915" y="80000"/>
                    <a:pt x="65915" y="72000"/>
                    <a:pt x="65915" y="64000"/>
                  </a:cubicBezTo>
                  <a:cubicBezTo>
                    <a:pt x="64225" y="64000"/>
                    <a:pt x="64225" y="56000"/>
                    <a:pt x="64225" y="56000"/>
                  </a:cubicBezTo>
                  <a:cubicBezTo>
                    <a:pt x="60845" y="48000"/>
                    <a:pt x="57464" y="56000"/>
                    <a:pt x="54084" y="64000"/>
                  </a:cubicBezTo>
                  <a:cubicBezTo>
                    <a:pt x="54084" y="64000"/>
                    <a:pt x="52394" y="72000"/>
                    <a:pt x="50704" y="72000"/>
                  </a:cubicBezTo>
                  <a:cubicBezTo>
                    <a:pt x="49014" y="88000"/>
                    <a:pt x="47323" y="96000"/>
                    <a:pt x="42253" y="104000"/>
                  </a:cubicBezTo>
                  <a:cubicBezTo>
                    <a:pt x="35492" y="120000"/>
                    <a:pt x="25352" y="104000"/>
                    <a:pt x="20281" y="80000"/>
                  </a:cubicBezTo>
                  <a:cubicBezTo>
                    <a:pt x="18591" y="72000"/>
                    <a:pt x="18591" y="72000"/>
                    <a:pt x="18591" y="64000"/>
                  </a:cubicBezTo>
                  <a:cubicBezTo>
                    <a:pt x="16901" y="56000"/>
                    <a:pt x="15211" y="48000"/>
                    <a:pt x="15211" y="48000"/>
                  </a:cubicBezTo>
                  <a:cubicBezTo>
                    <a:pt x="13521" y="48000"/>
                    <a:pt x="11830" y="56000"/>
                    <a:pt x="10140" y="56000"/>
                  </a:cubicBezTo>
                  <a:cubicBezTo>
                    <a:pt x="10140" y="64000"/>
                    <a:pt x="10140" y="72000"/>
                    <a:pt x="10140" y="80000"/>
                  </a:cubicBezTo>
                  <a:cubicBezTo>
                    <a:pt x="10140" y="80000"/>
                    <a:pt x="10140" y="88000"/>
                    <a:pt x="8450" y="96000"/>
                  </a:cubicBezTo>
                  <a:cubicBezTo>
                    <a:pt x="0" y="88000"/>
                    <a:pt x="0" y="88000"/>
                    <a:pt x="0" y="88000"/>
                  </a:cubicBezTo>
                  <a:cubicBezTo>
                    <a:pt x="1690" y="80000"/>
                    <a:pt x="1690" y="72000"/>
                    <a:pt x="1690" y="72000"/>
                  </a:cubicBezTo>
                  <a:cubicBezTo>
                    <a:pt x="1690" y="64000"/>
                    <a:pt x="1690" y="48000"/>
                    <a:pt x="3380" y="40000"/>
                  </a:cubicBezTo>
                  <a:cubicBezTo>
                    <a:pt x="5070" y="24000"/>
                    <a:pt x="10140" y="0"/>
                    <a:pt x="16901" y="8000"/>
                  </a:cubicBezTo>
                  <a:cubicBezTo>
                    <a:pt x="21971" y="8000"/>
                    <a:pt x="23661" y="32000"/>
                    <a:pt x="25352" y="40000"/>
                  </a:cubicBezTo>
                  <a:cubicBezTo>
                    <a:pt x="25352" y="48000"/>
                    <a:pt x="27042" y="48000"/>
                    <a:pt x="27042" y="56000"/>
                  </a:cubicBezTo>
                  <a:cubicBezTo>
                    <a:pt x="28732" y="64000"/>
                    <a:pt x="35492" y="72000"/>
                    <a:pt x="38873" y="64000"/>
                  </a:cubicBezTo>
                  <a:cubicBezTo>
                    <a:pt x="42253" y="64000"/>
                    <a:pt x="43943" y="56000"/>
                    <a:pt x="45633" y="48000"/>
                  </a:cubicBezTo>
                  <a:cubicBezTo>
                    <a:pt x="47323" y="40000"/>
                    <a:pt x="49014" y="32000"/>
                    <a:pt x="49014" y="32000"/>
                  </a:cubicBezTo>
                  <a:cubicBezTo>
                    <a:pt x="54084" y="8000"/>
                    <a:pt x="62535" y="0"/>
                    <a:pt x="67605" y="16000"/>
                  </a:cubicBezTo>
                  <a:cubicBezTo>
                    <a:pt x="70985" y="32000"/>
                    <a:pt x="72676" y="40000"/>
                    <a:pt x="72676" y="48000"/>
                  </a:cubicBezTo>
                  <a:cubicBezTo>
                    <a:pt x="72676" y="56000"/>
                    <a:pt x="74366" y="56000"/>
                    <a:pt x="74366" y="64000"/>
                  </a:cubicBezTo>
                  <a:cubicBezTo>
                    <a:pt x="76056" y="72000"/>
                    <a:pt x="82816" y="80000"/>
                    <a:pt x="86197" y="64000"/>
                  </a:cubicBezTo>
                  <a:cubicBezTo>
                    <a:pt x="86197" y="64000"/>
                    <a:pt x="87887" y="64000"/>
                    <a:pt x="87887" y="56000"/>
                  </a:cubicBezTo>
                  <a:cubicBezTo>
                    <a:pt x="91267" y="48000"/>
                    <a:pt x="92957" y="40000"/>
                    <a:pt x="96338" y="32000"/>
                  </a:cubicBezTo>
                  <a:cubicBezTo>
                    <a:pt x="101408" y="24000"/>
                    <a:pt x="104788" y="32000"/>
                    <a:pt x="109859" y="40000"/>
                  </a:cubicBezTo>
                  <a:cubicBezTo>
                    <a:pt x="111549" y="48000"/>
                    <a:pt x="114929" y="48000"/>
                    <a:pt x="116619" y="48000"/>
                  </a:cubicBezTo>
                  <a:cubicBezTo>
                    <a:pt x="120000" y="88000"/>
                    <a:pt x="120000" y="88000"/>
                    <a:pt x="120000" y="88000"/>
                  </a:cubicBezTo>
                  <a:cubicBezTo>
                    <a:pt x="114929" y="96000"/>
                    <a:pt x="109859" y="88000"/>
                    <a:pt x="106478" y="80000"/>
                  </a:cubicBezTo>
                  <a:cubicBezTo>
                    <a:pt x="103098" y="72000"/>
                    <a:pt x="101408" y="72000"/>
                    <a:pt x="99718" y="72000"/>
                  </a:cubicBezTo>
                  <a:cubicBezTo>
                    <a:pt x="98028" y="72000"/>
                    <a:pt x="96338" y="80000"/>
                    <a:pt x="94647" y="88000"/>
                  </a:cubicBezTo>
                  <a:cubicBezTo>
                    <a:pt x="92957" y="88000"/>
                    <a:pt x="91267" y="96000"/>
                    <a:pt x="89577" y="104000"/>
                  </a:cubicBezTo>
                  <a:cubicBezTo>
                    <a:pt x="87887" y="112000"/>
                    <a:pt x="84507" y="112000"/>
                    <a:pt x="81126" y="112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6"/>
            <p:cNvSpPr/>
            <p:nvPr/>
          </p:nvSpPr>
          <p:spPr>
            <a:xfrm>
              <a:off x="4529138" y="2063750"/>
              <a:ext cx="401700" cy="63600"/>
            </a:xfrm>
            <a:custGeom>
              <a:avLst/>
              <a:gdLst/>
              <a:ahLst/>
              <a:cxnLst/>
              <a:rect l="l" t="t" r="r" b="b"/>
              <a:pathLst>
                <a:path w="120000" h="120000" extrusionOk="0">
                  <a:moveTo>
                    <a:pt x="46400" y="120000"/>
                  </a:moveTo>
                  <a:cubicBezTo>
                    <a:pt x="41600" y="120000"/>
                    <a:pt x="36800" y="100000"/>
                    <a:pt x="32000" y="90000"/>
                  </a:cubicBezTo>
                  <a:cubicBezTo>
                    <a:pt x="28800" y="80000"/>
                    <a:pt x="27200" y="80000"/>
                    <a:pt x="24000" y="70000"/>
                  </a:cubicBezTo>
                  <a:cubicBezTo>
                    <a:pt x="17600" y="60000"/>
                    <a:pt x="9600" y="60000"/>
                    <a:pt x="4800" y="80000"/>
                  </a:cubicBezTo>
                  <a:cubicBezTo>
                    <a:pt x="0" y="40000"/>
                    <a:pt x="0" y="40000"/>
                    <a:pt x="0" y="40000"/>
                  </a:cubicBezTo>
                  <a:cubicBezTo>
                    <a:pt x="8000" y="10000"/>
                    <a:pt x="17600" y="10000"/>
                    <a:pt x="27200" y="20000"/>
                  </a:cubicBezTo>
                  <a:cubicBezTo>
                    <a:pt x="28800" y="30000"/>
                    <a:pt x="32000" y="40000"/>
                    <a:pt x="35200" y="40000"/>
                  </a:cubicBezTo>
                  <a:cubicBezTo>
                    <a:pt x="40000" y="60000"/>
                    <a:pt x="44800" y="70000"/>
                    <a:pt x="48000" y="70000"/>
                  </a:cubicBezTo>
                  <a:cubicBezTo>
                    <a:pt x="51200" y="60000"/>
                    <a:pt x="54400" y="50000"/>
                    <a:pt x="57600" y="40000"/>
                  </a:cubicBezTo>
                  <a:cubicBezTo>
                    <a:pt x="60800" y="30000"/>
                    <a:pt x="62400" y="20000"/>
                    <a:pt x="64000" y="20000"/>
                  </a:cubicBezTo>
                  <a:cubicBezTo>
                    <a:pt x="68800" y="0"/>
                    <a:pt x="75200" y="0"/>
                    <a:pt x="80000" y="10000"/>
                  </a:cubicBezTo>
                  <a:cubicBezTo>
                    <a:pt x="81600" y="20000"/>
                    <a:pt x="84800" y="30000"/>
                    <a:pt x="84800" y="40000"/>
                  </a:cubicBezTo>
                  <a:cubicBezTo>
                    <a:pt x="92800" y="40000"/>
                    <a:pt x="100800" y="40000"/>
                    <a:pt x="108800" y="40000"/>
                  </a:cubicBezTo>
                  <a:cubicBezTo>
                    <a:pt x="110400" y="40000"/>
                    <a:pt x="112000" y="30000"/>
                    <a:pt x="112000" y="30000"/>
                  </a:cubicBezTo>
                  <a:cubicBezTo>
                    <a:pt x="112000" y="30000"/>
                    <a:pt x="112000" y="40000"/>
                    <a:pt x="112000" y="40000"/>
                  </a:cubicBezTo>
                  <a:cubicBezTo>
                    <a:pt x="120000" y="40000"/>
                    <a:pt x="120000" y="40000"/>
                    <a:pt x="120000" y="40000"/>
                  </a:cubicBezTo>
                  <a:cubicBezTo>
                    <a:pt x="120000" y="70000"/>
                    <a:pt x="116800" y="90000"/>
                    <a:pt x="110400" y="90000"/>
                  </a:cubicBezTo>
                  <a:cubicBezTo>
                    <a:pt x="100800" y="100000"/>
                    <a:pt x="91200" y="100000"/>
                    <a:pt x="83200" y="90000"/>
                  </a:cubicBezTo>
                  <a:cubicBezTo>
                    <a:pt x="80000" y="90000"/>
                    <a:pt x="80000" y="80000"/>
                    <a:pt x="78400" y="70000"/>
                  </a:cubicBezTo>
                  <a:cubicBezTo>
                    <a:pt x="78400" y="70000"/>
                    <a:pt x="78400" y="70000"/>
                    <a:pt x="76800" y="60000"/>
                  </a:cubicBezTo>
                  <a:cubicBezTo>
                    <a:pt x="73600" y="60000"/>
                    <a:pt x="70400" y="60000"/>
                    <a:pt x="67200" y="60000"/>
                  </a:cubicBezTo>
                  <a:cubicBezTo>
                    <a:pt x="65600" y="70000"/>
                    <a:pt x="64000" y="80000"/>
                    <a:pt x="62400" y="80000"/>
                  </a:cubicBezTo>
                  <a:cubicBezTo>
                    <a:pt x="59200" y="100000"/>
                    <a:pt x="54400" y="110000"/>
                    <a:pt x="49600" y="120000"/>
                  </a:cubicBezTo>
                  <a:cubicBezTo>
                    <a:pt x="48000" y="120000"/>
                    <a:pt x="48000" y="120000"/>
                    <a:pt x="46400"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6"/>
            <p:cNvSpPr/>
            <p:nvPr/>
          </p:nvSpPr>
          <p:spPr>
            <a:xfrm>
              <a:off x="4540250" y="1982788"/>
              <a:ext cx="203100" cy="54000"/>
            </a:xfrm>
            <a:custGeom>
              <a:avLst/>
              <a:gdLst/>
              <a:ahLst/>
              <a:cxnLst/>
              <a:rect l="l" t="t" r="r" b="b"/>
              <a:pathLst>
                <a:path w="120000" h="120000" extrusionOk="0">
                  <a:moveTo>
                    <a:pt x="9473" y="120000"/>
                  </a:moveTo>
                  <a:cubicBezTo>
                    <a:pt x="6315" y="120000"/>
                    <a:pt x="3157" y="120000"/>
                    <a:pt x="0" y="120000"/>
                  </a:cubicBezTo>
                  <a:cubicBezTo>
                    <a:pt x="0" y="48000"/>
                    <a:pt x="0" y="48000"/>
                    <a:pt x="0" y="48000"/>
                  </a:cubicBezTo>
                  <a:cubicBezTo>
                    <a:pt x="9473" y="60000"/>
                    <a:pt x="18947" y="60000"/>
                    <a:pt x="25263" y="36000"/>
                  </a:cubicBezTo>
                  <a:cubicBezTo>
                    <a:pt x="25263" y="36000"/>
                    <a:pt x="28421" y="36000"/>
                    <a:pt x="28421" y="36000"/>
                  </a:cubicBezTo>
                  <a:cubicBezTo>
                    <a:pt x="28421" y="24000"/>
                    <a:pt x="31578" y="24000"/>
                    <a:pt x="34736" y="24000"/>
                  </a:cubicBezTo>
                  <a:cubicBezTo>
                    <a:pt x="41052" y="0"/>
                    <a:pt x="53684" y="0"/>
                    <a:pt x="63157" y="24000"/>
                  </a:cubicBezTo>
                  <a:cubicBezTo>
                    <a:pt x="66315" y="24000"/>
                    <a:pt x="69473" y="24000"/>
                    <a:pt x="72631" y="36000"/>
                  </a:cubicBezTo>
                  <a:cubicBezTo>
                    <a:pt x="75789" y="36000"/>
                    <a:pt x="82105" y="48000"/>
                    <a:pt x="85263" y="48000"/>
                  </a:cubicBezTo>
                  <a:cubicBezTo>
                    <a:pt x="94736" y="48000"/>
                    <a:pt x="101052" y="48000"/>
                    <a:pt x="113684" y="24000"/>
                  </a:cubicBezTo>
                  <a:cubicBezTo>
                    <a:pt x="120000" y="72000"/>
                    <a:pt x="120000" y="72000"/>
                    <a:pt x="120000" y="72000"/>
                  </a:cubicBezTo>
                  <a:cubicBezTo>
                    <a:pt x="113684" y="96000"/>
                    <a:pt x="97894" y="120000"/>
                    <a:pt x="85263" y="108000"/>
                  </a:cubicBezTo>
                  <a:cubicBezTo>
                    <a:pt x="75789" y="108000"/>
                    <a:pt x="69473" y="96000"/>
                    <a:pt x="63157" y="84000"/>
                  </a:cubicBezTo>
                  <a:cubicBezTo>
                    <a:pt x="63157" y="84000"/>
                    <a:pt x="60000" y="84000"/>
                    <a:pt x="60000" y="72000"/>
                  </a:cubicBezTo>
                  <a:cubicBezTo>
                    <a:pt x="53684" y="72000"/>
                    <a:pt x="47368" y="60000"/>
                    <a:pt x="41052" y="72000"/>
                  </a:cubicBezTo>
                  <a:cubicBezTo>
                    <a:pt x="41052" y="72000"/>
                    <a:pt x="41052" y="84000"/>
                    <a:pt x="37894" y="84000"/>
                  </a:cubicBezTo>
                  <a:cubicBezTo>
                    <a:pt x="37894" y="84000"/>
                    <a:pt x="34736" y="84000"/>
                    <a:pt x="34736" y="96000"/>
                  </a:cubicBezTo>
                  <a:cubicBezTo>
                    <a:pt x="28421" y="108000"/>
                    <a:pt x="18947" y="120000"/>
                    <a:pt x="9473"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6"/>
            <p:cNvSpPr/>
            <p:nvPr/>
          </p:nvSpPr>
          <p:spPr>
            <a:xfrm>
              <a:off x="3357563" y="850900"/>
              <a:ext cx="807900" cy="1830300"/>
            </a:xfrm>
            <a:custGeom>
              <a:avLst/>
              <a:gdLst/>
              <a:ahLst/>
              <a:cxnLst/>
              <a:rect l="l" t="t" r="r" b="b"/>
              <a:pathLst>
                <a:path w="120000" h="120000" extrusionOk="0">
                  <a:moveTo>
                    <a:pt x="85827" y="64046"/>
                  </a:moveTo>
                  <a:cubicBezTo>
                    <a:pt x="85827" y="64046"/>
                    <a:pt x="85827" y="64046"/>
                    <a:pt x="85827" y="64046"/>
                  </a:cubicBezTo>
                  <a:cubicBezTo>
                    <a:pt x="84238" y="63343"/>
                    <a:pt x="82649" y="62639"/>
                    <a:pt x="81059" y="62287"/>
                  </a:cubicBezTo>
                  <a:cubicBezTo>
                    <a:pt x="81059" y="49970"/>
                    <a:pt x="81059" y="49970"/>
                    <a:pt x="81059" y="49970"/>
                  </a:cubicBezTo>
                  <a:cubicBezTo>
                    <a:pt x="93774" y="49970"/>
                    <a:pt x="93774" y="49970"/>
                    <a:pt x="93774" y="49970"/>
                  </a:cubicBezTo>
                  <a:cubicBezTo>
                    <a:pt x="94569" y="49970"/>
                    <a:pt x="95364" y="49266"/>
                    <a:pt x="95364" y="48914"/>
                  </a:cubicBezTo>
                  <a:cubicBezTo>
                    <a:pt x="95364" y="0"/>
                    <a:pt x="95364" y="0"/>
                    <a:pt x="95364" y="0"/>
                  </a:cubicBezTo>
                  <a:cubicBezTo>
                    <a:pt x="91390" y="0"/>
                    <a:pt x="91390" y="0"/>
                    <a:pt x="91390" y="0"/>
                  </a:cubicBezTo>
                  <a:cubicBezTo>
                    <a:pt x="91390" y="38005"/>
                    <a:pt x="91390" y="38005"/>
                    <a:pt x="91390" y="38005"/>
                  </a:cubicBezTo>
                  <a:cubicBezTo>
                    <a:pt x="19072" y="38005"/>
                    <a:pt x="19072" y="38005"/>
                    <a:pt x="19072" y="38005"/>
                  </a:cubicBezTo>
                  <a:cubicBezTo>
                    <a:pt x="19072" y="0"/>
                    <a:pt x="19072" y="0"/>
                    <a:pt x="19072" y="0"/>
                  </a:cubicBezTo>
                  <a:cubicBezTo>
                    <a:pt x="15099" y="0"/>
                    <a:pt x="15099" y="0"/>
                    <a:pt x="15099" y="0"/>
                  </a:cubicBezTo>
                  <a:cubicBezTo>
                    <a:pt x="15099" y="48914"/>
                    <a:pt x="15099" y="48914"/>
                    <a:pt x="15099" y="48914"/>
                  </a:cubicBezTo>
                  <a:cubicBezTo>
                    <a:pt x="15099" y="49266"/>
                    <a:pt x="15894" y="49970"/>
                    <a:pt x="16688" y="49970"/>
                  </a:cubicBezTo>
                  <a:cubicBezTo>
                    <a:pt x="29403" y="49970"/>
                    <a:pt x="29403" y="49970"/>
                    <a:pt x="29403" y="49970"/>
                  </a:cubicBezTo>
                  <a:cubicBezTo>
                    <a:pt x="29403" y="62287"/>
                    <a:pt x="29403" y="62287"/>
                    <a:pt x="29403" y="62287"/>
                  </a:cubicBezTo>
                  <a:cubicBezTo>
                    <a:pt x="21456" y="64750"/>
                    <a:pt x="17483" y="69677"/>
                    <a:pt x="17483" y="76715"/>
                  </a:cubicBezTo>
                  <a:cubicBezTo>
                    <a:pt x="17483" y="78826"/>
                    <a:pt x="16688" y="80586"/>
                    <a:pt x="14304" y="82697"/>
                  </a:cubicBezTo>
                  <a:cubicBezTo>
                    <a:pt x="2384" y="92903"/>
                    <a:pt x="2384" y="92903"/>
                    <a:pt x="2384" y="92903"/>
                  </a:cubicBezTo>
                  <a:cubicBezTo>
                    <a:pt x="794" y="93958"/>
                    <a:pt x="0" y="95014"/>
                    <a:pt x="794" y="96422"/>
                  </a:cubicBezTo>
                  <a:cubicBezTo>
                    <a:pt x="1589" y="97478"/>
                    <a:pt x="3178" y="98533"/>
                    <a:pt x="5562" y="99237"/>
                  </a:cubicBezTo>
                  <a:cubicBezTo>
                    <a:pt x="10331" y="100645"/>
                    <a:pt x="17483" y="99941"/>
                    <a:pt x="20662" y="97829"/>
                  </a:cubicBezTo>
                  <a:cubicBezTo>
                    <a:pt x="30198" y="90791"/>
                    <a:pt x="30198" y="90791"/>
                    <a:pt x="30198" y="90791"/>
                  </a:cubicBezTo>
                  <a:cubicBezTo>
                    <a:pt x="23046" y="108387"/>
                    <a:pt x="23046" y="108387"/>
                    <a:pt x="23046" y="108387"/>
                  </a:cubicBezTo>
                  <a:cubicBezTo>
                    <a:pt x="22251" y="109794"/>
                    <a:pt x="23046" y="110850"/>
                    <a:pt x="24635" y="111906"/>
                  </a:cubicBezTo>
                  <a:cubicBezTo>
                    <a:pt x="26225" y="112961"/>
                    <a:pt x="28609" y="113665"/>
                    <a:pt x="30993" y="114017"/>
                  </a:cubicBezTo>
                  <a:cubicBezTo>
                    <a:pt x="33377" y="114369"/>
                    <a:pt x="36556" y="114017"/>
                    <a:pt x="38940" y="113313"/>
                  </a:cubicBezTo>
                  <a:cubicBezTo>
                    <a:pt x="41324" y="112609"/>
                    <a:pt x="42913" y="111554"/>
                    <a:pt x="43708" y="110498"/>
                  </a:cubicBezTo>
                  <a:cubicBezTo>
                    <a:pt x="49271" y="99589"/>
                    <a:pt x="49271" y="99589"/>
                    <a:pt x="49271" y="99589"/>
                  </a:cubicBezTo>
                  <a:cubicBezTo>
                    <a:pt x="49271" y="115425"/>
                    <a:pt x="49271" y="115425"/>
                    <a:pt x="49271" y="115425"/>
                  </a:cubicBezTo>
                  <a:cubicBezTo>
                    <a:pt x="49271" y="117888"/>
                    <a:pt x="54039" y="119999"/>
                    <a:pt x="59602" y="119999"/>
                  </a:cubicBezTo>
                  <a:cubicBezTo>
                    <a:pt x="65960" y="119999"/>
                    <a:pt x="70728" y="117888"/>
                    <a:pt x="70728" y="115425"/>
                  </a:cubicBezTo>
                  <a:cubicBezTo>
                    <a:pt x="70728" y="99941"/>
                    <a:pt x="70728" y="99941"/>
                    <a:pt x="70728" y="99941"/>
                  </a:cubicBezTo>
                  <a:cubicBezTo>
                    <a:pt x="76291" y="111202"/>
                    <a:pt x="76291" y="111202"/>
                    <a:pt x="76291" y="111202"/>
                  </a:cubicBezTo>
                  <a:cubicBezTo>
                    <a:pt x="76291" y="112609"/>
                    <a:pt x="77880" y="113665"/>
                    <a:pt x="80264" y="114369"/>
                  </a:cubicBezTo>
                  <a:cubicBezTo>
                    <a:pt x="82649" y="115073"/>
                    <a:pt x="85827" y="115073"/>
                    <a:pt x="88211" y="115073"/>
                  </a:cubicBezTo>
                  <a:cubicBezTo>
                    <a:pt x="91390" y="114721"/>
                    <a:pt x="93774" y="114017"/>
                    <a:pt x="95364" y="112961"/>
                  </a:cubicBezTo>
                  <a:cubicBezTo>
                    <a:pt x="96953" y="111906"/>
                    <a:pt x="96953" y="110498"/>
                    <a:pt x="96953" y="109442"/>
                  </a:cubicBezTo>
                  <a:cubicBezTo>
                    <a:pt x="88211" y="83401"/>
                    <a:pt x="88211" y="83401"/>
                    <a:pt x="88211" y="83401"/>
                  </a:cubicBezTo>
                  <a:cubicBezTo>
                    <a:pt x="100927" y="88680"/>
                    <a:pt x="100927" y="88680"/>
                    <a:pt x="100927" y="88680"/>
                  </a:cubicBezTo>
                  <a:cubicBezTo>
                    <a:pt x="103311" y="89384"/>
                    <a:pt x="105695" y="89736"/>
                    <a:pt x="108874" y="89736"/>
                  </a:cubicBezTo>
                  <a:cubicBezTo>
                    <a:pt x="111258" y="89736"/>
                    <a:pt x="114437" y="89032"/>
                    <a:pt x="116026" y="88328"/>
                  </a:cubicBezTo>
                  <a:cubicBezTo>
                    <a:pt x="120000" y="86217"/>
                    <a:pt x="120000" y="83401"/>
                    <a:pt x="116026" y="81642"/>
                  </a:cubicBezTo>
                  <a:lnTo>
                    <a:pt x="85827" y="64046"/>
                  </a:lnTo>
                  <a:close/>
                  <a:moveTo>
                    <a:pt x="19072" y="47859"/>
                  </a:moveTo>
                  <a:cubicBezTo>
                    <a:pt x="19072" y="39765"/>
                    <a:pt x="19072" y="39765"/>
                    <a:pt x="19072" y="39765"/>
                  </a:cubicBezTo>
                  <a:cubicBezTo>
                    <a:pt x="91390" y="39765"/>
                    <a:pt x="91390" y="39765"/>
                    <a:pt x="91390" y="39765"/>
                  </a:cubicBezTo>
                  <a:cubicBezTo>
                    <a:pt x="91390" y="47859"/>
                    <a:pt x="91390" y="47859"/>
                    <a:pt x="91390" y="47859"/>
                  </a:cubicBezTo>
                  <a:lnTo>
                    <a:pt x="19072" y="47859"/>
                  </a:lnTo>
                  <a:close/>
                  <a:moveTo>
                    <a:pt x="112847" y="86920"/>
                  </a:moveTo>
                  <a:cubicBezTo>
                    <a:pt x="112052" y="87624"/>
                    <a:pt x="110463" y="87976"/>
                    <a:pt x="108874" y="87976"/>
                  </a:cubicBezTo>
                  <a:cubicBezTo>
                    <a:pt x="106490" y="87976"/>
                    <a:pt x="104900" y="87624"/>
                    <a:pt x="104105" y="87272"/>
                  </a:cubicBezTo>
                  <a:cubicBezTo>
                    <a:pt x="86622" y="80586"/>
                    <a:pt x="86622" y="80586"/>
                    <a:pt x="86622" y="80586"/>
                  </a:cubicBezTo>
                  <a:cubicBezTo>
                    <a:pt x="85827" y="80234"/>
                    <a:pt x="85033" y="80234"/>
                    <a:pt x="84238" y="80586"/>
                  </a:cubicBezTo>
                  <a:cubicBezTo>
                    <a:pt x="83443" y="80586"/>
                    <a:pt x="83443" y="80938"/>
                    <a:pt x="83443" y="81290"/>
                  </a:cubicBezTo>
                  <a:cubicBezTo>
                    <a:pt x="92980" y="109794"/>
                    <a:pt x="92980" y="109794"/>
                    <a:pt x="92980" y="109794"/>
                  </a:cubicBezTo>
                  <a:cubicBezTo>
                    <a:pt x="92980" y="109794"/>
                    <a:pt x="92980" y="109794"/>
                    <a:pt x="92980" y="109794"/>
                  </a:cubicBezTo>
                  <a:cubicBezTo>
                    <a:pt x="92980" y="110498"/>
                    <a:pt x="92980" y="111202"/>
                    <a:pt x="92185" y="111906"/>
                  </a:cubicBezTo>
                  <a:cubicBezTo>
                    <a:pt x="90596" y="112609"/>
                    <a:pt x="89801" y="112961"/>
                    <a:pt x="87417" y="113313"/>
                  </a:cubicBezTo>
                  <a:cubicBezTo>
                    <a:pt x="85827" y="113313"/>
                    <a:pt x="84238" y="113313"/>
                    <a:pt x="82649" y="112961"/>
                  </a:cubicBezTo>
                  <a:cubicBezTo>
                    <a:pt x="81059" y="112258"/>
                    <a:pt x="80264" y="111554"/>
                    <a:pt x="80264" y="110850"/>
                  </a:cubicBezTo>
                  <a:cubicBezTo>
                    <a:pt x="70728" y="91143"/>
                    <a:pt x="70728" y="91143"/>
                    <a:pt x="70728" y="91143"/>
                  </a:cubicBezTo>
                  <a:cubicBezTo>
                    <a:pt x="69933" y="90791"/>
                    <a:pt x="69139" y="90439"/>
                    <a:pt x="68344" y="90439"/>
                  </a:cubicBezTo>
                  <a:cubicBezTo>
                    <a:pt x="66754" y="90439"/>
                    <a:pt x="65960" y="90791"/>
                    <a:pt x="65960" y="91495"/>
                  </a:cubicBezTo>
                  <a:cubicBezTo>
                    <a:pt x="65960" y="115425"/>
                    <a:pt x="65960" y="115425"/>
                    <a:pt x="65960" y="115425"/>
                  </a:cubicBezTo>
                  <a:cubicBezTo>
                    <a:pt x="65960" y="117184"/>
                    <a:pt x="63576" y="118240"/>
                    <a:pt x="59602" y="118240"/>
                  </a:cubicBezTo>
                  <a:cubicBezTo>
                    <a:pt x="56423" y="118240"/>
                    <a:pt x="53245" y="117184"/>
                    <a:pt x="53245" y="115425"/>
                  </a:cubicBezTo>
                  <a:cubicBezTo>
                    <a:pt x="53245" y="91495"/>
                    <a:pt x="53245" y="91495"/>
                    <a:pt x="53245" y="91495"/>
                  </a:cubicBezTo>
                  <a:cubicBezTo>
                    <a:pt x="53245" y="90791"/>
                    <a:pt x="52450" y="90439"/>
                    <a:pt x="51655" y="90439"/>
                  </a:cubicBezTo>
                  <a:cubicBezTo>
                    <a:pt x="51655" y="90439"/>
                    <a:pt x="51655" y="90439"/>
                    <a:pt x="50860" y="90439"/>
                  </a:cubicBezTo>
                  <a:cubicBezTo>
                    <a:pt x="50066" y="90439"/>
                    <a:pt x="49271" y="90791"/>
                    <a:pt x="49271" y="91143"/>
                  </a:cubicBezTo>
                  <a:cubicBezTo>
                    <a:pt x="39735" y="110146"/>
                    <a:pt x="39735" y="110146"/>
                    <a:pt x="39735" y="110146"/>
                  </a:cubicBezTo>
                  <a:cubicBezTo>
                    <a:pt x="38940" y="110850"/>
                    <a:pt x="38145" y="111554"/>
                    <a:pt x="36556" y="111906"/>
                  </a:cubicBezTo>
                  <a:cubicBezTo>
                    <a:pt x="34966" y="112258"/>
                    <a:pt x="33377" y="112258"/>
                    <a:pt x="31788" y="112258"/>
                  </a:cubicBezTo>
                  <a:cubicBezTo>
                    <a:pt x="30198" y="112258"/>
                    <a:pt x="28609" y="111554"/>
                    <a:pt x="27814" y="110850"/>
                  </a:cubicBezTo>
                  <a:cubicBezTo>
                    <a:pt x="27019" y="110498"/>
                    <a:pt x="26225" y="109442"/>
                    <a:pt x="27019" y="108739"/>
                  </a:cubicBezTo>
                  <a:cubicBezTo>
                    <a:pt x="35761" y="86568"/>
                    <a:pt x="35761" y="86568"/>
                    <a:pt x="35761" y="86568"/>
                  </a:cubicBezTo>
                  <a:cubicBezTo>
                    <a:pt x="36556" y="86217"/>
                    <a:pt x="35761" y="85513"/>
                    <a:pt x="34966" y="85513"/>
                  </a:cubicBezTo>
                  <a:cubicBezTo>
                    <a:pt x="34172" y="85161"/>
                    <a:pt x="32582" y="85513"/>
                    <a:pt x="32582" y="85865"/>
                  </a:cubicBezTo>
                  <a:cubicBezTo>
                    <a:pt x="16688" y="96774"/>
                    <a:pt x="16688" y="96774"/>
                    <a:pt x="16688" y="96774"/>
                  </a:cubicBezTo>
                  <a:cubicBezTo>
                    <a:pt x="15099" y="98181"/>
                    <a:pt x="11125" y="98533"/>
                    <a:pt x="7947" y="97478"/>
                  </a:cubicBezTo>
                  <a:cubicBezTo>
                    <a:pt x="6357" y="97126"/>
                    <a:pt x="5562" y="96774"/>
                    <a:pt x="4768" y="95718"/>
                  </a:cubicBezTo>
                  <a:cubicBezTo>
                    <a:pt x="4768" y="95014"/>
                    <a:pt x="4768" y="94310"/>
                    <a:pt x="5562" y="93607"/>
                  </a:cubicBezTo>
                  <a:cubicBezTo>
                    <a:pt x="18278" y="83401"/>
                    <a:pt x="18278" y="83401"/>
                    <a:pt x="18278" y="83401"/>
                  </a:cubicBezTo>
                  <a:cubicBezTo>
                    <a:pt x="20662" y="81290"/>
                    <a:pt x="21456" y="78826"/>
                    <a:pt x="21456" y="76715"/>
                  </a:cubicBezTo>
                  <a:cubicBezTo>
                    <a:pt x="21456" y="69677"/>
                    <a:pt x="25430" y="65102"/>
                    <a:pt x="33377" y="63343"/>
                  </a:cubicBezTo>
                  <a:cubicBezTo>
                    <a:pt x="33377" y="62287"/>
                    <a:pt x="33377" y="62287"/>
                    <a:pt x="33377" y="62287"/>
                  </a:cubicBezTo>
                  <a:cubicBezTo>
                    <a:pt x="33377" y="61231"/>
                    <a:pt x="33377" y="61231"/>
                    <a:pt x="33377" y="61231"/>
                  </a:cubicBezTo>
                  <a:cubicBezTo>
                    <a:pt x="33377" y="49970"/>
                    <a:pt x="33377" y="49970"/>
                    <a:pt x="33377" y="49970"/>
                  </a:cubicBezTo>
                  <a:cubicBezTo>
                    <a:pt x="77086" y="49970"/>
                    <a:pt x="77086" y="49970"/>
                    <a:pt x="77086" y="49970"/>
                  </a:cubicBezTo>
                  <a:cubicBezTo>
                    <a:pt x="77086" y="61231"/>
                    <a:pt x="77086" y="61231"/>
                    <a:pt x="77086" y="61231"/>
                  </a:cubicBezTo>
                  <a:cubicBezTo>
                    <a:pt x="77086" y="61935"/>
                    <a:pt x="77086" y="61935"/>
                    <a:pt x="77086" y="61935"/>
                  </a:cubicBezTo>
                  <a:cubicBezTo>
                    <a:pt x="77086" y="63343"/>
                    <a:pt x="77086" y="63343"/>
                    <a:pt x="77086" y="63343"/>
                  </a:cubicBezTo>
                  <a:cubicBezTo>
                    <a:pt x="79470" y="63695"/>
                    <a:pt x="81059" y="64398"/>
                    <a:pt x="82649" y="65102"/>
                  </a:cubicBezTo>
                  <a:cubicBezTo>
                    <a:pt x="112847" y="82697"/>
                    <a:pt x="112847" y="82697"/>
                    <a:pt x="112847" y="82697"/>
                  </a:cubicBezTo>
                  <a:cubicBezTo>
                    <a:pt x="112847" y="82697"/>
                    <a:pt x="112847" y="83049"/>
                    <a:pt x="112847" y="83049"/>
                  </a:cubicBezTo>
                  <a:cubicBezTo>
                    <a:pt x="115231" y="84105"/>
                    <a:pt x="115231" y="85865"/>
                    <a:pt x="112847" y="8692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 name="Google Shape;132;p6"/>
          <p:cNvGrpSpPr/>
          <p:nvPr/>
        </p:nvGrpSpPr>
        <p:grpSpPr>
          <a:xfrm>
            <a:off x="6488950" y="3281388"/>
            <a:ext cx="2149388" cy="1862100"/>
            <a:chOff x="3305175" y="4144963"/>
            <a:chExt cx="2149388" cy="1862100"/>
          </a:xfrm>
        </p:grpSpPr>
        <p:sp>
          <p:nvSpPr>
            <p:cNvPr id="133" name="Google Shape;133;p6"/>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6"/>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6"/>
            <p:cNvSpPr/>
            <p:nvPr/>
          </p:nvSpPr>
          <p:spPr>
            <a:xfrm>
              <a:off x="3305175" y="4622800"/>
              <a:ext cx="1106400" cy="831900"/>
            </a:xfrm>
            <a:custGeom>
              <a:avLst/>
              <a:gdLst/>
              <a:ahLst/>
              <a:cxnLst/>
              <a:rect l="l" t="t" r="r" b="b"/>
              <a:pathLst>
                <a:path w="120000" h="120000" extrusionOk="0">
                  <a:moveTo>
                    <a:pt x="120000" y="14709"/>
                  </a:moveTo>
                  <a:cubicBezTo>
                    <a:pt x="120000" y="6193"/>
                    <a:pt x="115362" y="0"/>
                    <a:pt x="108985" y="0"/>
                  </a:cubicBezTo>
                  <a:cubicBezTo>
                    <a:pt x="11594" y="0"/>
                    <a:pt x="11594" y="0"/>
                    <a:pt x="11594" y="0"/>
                  </a:cubicBezTo>
                  <a:cubicBezTo>
                    <a:pt x="5217" y="0"/>
                    <a:pt x="0" y="6193"/>
                    <a:pt x="0" y="14709"/>
                  </a:cubicBezTo>
                  <a:cubicBezTo>
                    <a:pt x="0" y="100645"/>
                    <a:pt x="0" y="100645"/>
                    <a:pt x="0" y="100645"/>
                  </a:cubicBezTo>
                  <a:cubicBezTo>
                    <a:pt x="0" y="102193"/>
                    <a:pt x="579" y="102967"/>
                    <a:pt x="1739" y="102967"/>
                  </a:cubicBezTo>
                  <a:cubicBezTo>
                    <a:pt x="9855" y="102967"/>
                    <a:pt x="9855" y="102967"/>
                    <a:pt x="9855" y="102967"/>
                  </a:cubicBezTo>
                  <a:cubicBezTo>
                    <a:pt x="9855" y="117677"/>
                    <a:pt x="9855" y="117677"/>
                    <a:pt x="9855" y="117677"/>
                  </a:cubicBezTo>
                  <a:cubicBezTo>
                    <a:pt x="9855" y="119225"/>
                    <a:pt x="10434" y="120000"/>
                    <a:pt x="11594" y="120000"/>
                  </a:cubicBezTo>
                  <a:cubicBezTo>
                    <a:pt x="108985" y="120000"/>
                    <a:pt x="108985" y="120000"/>
                    <a:pt x="108985" y="120000"/>
                  </a:cubicBezTo>
                  <a:cubicBezTo>
                    <a:pt x="109565" y="120000"/>
                    <a:pt x="110144" y="119225"/>
                    <a:pt x="110144" y="117677"/>
                  </a:cubicBezTo>
                  <a:cubicBezTo>
                    <a:pt x="110144" y="29419"/>
                    <a:pt x="110144" y="29419"/>
                    <a:pt x="110144" y="29419"/>
                  </a:cubicBezTo>
                  <a:cubicBezTo>
                    <a:pt x="115942" y="28645"/>
                    <a:pt x="120000" y="22451"/>
                    <a:pt x="120000" y="14709"/>
                  </a:cubicBezTo>
                  <a:close/>
                  <a:moveTo>
                    <a:pt x="2898" y="99096"/>
                  </a:moveTo>
                  <a:cubicBezTo>
                    <a:pt x="2898" y="14709"/>
                    <a:pt x="2898" y="14709"/>
                    <a:pt x="2898" y="14709"/>
                  </a:cubicBezTo>
                  <a:cubicBezTo>
                    <a:pt x="2898" y="8516"/>
                    <a:pt x="6956" y="3870"/>
                    <a:pt x="11594" y="3870"/>
                  </a:cubicBezTo>
                  <a:cubicBezTo>
                    <a:pt x="16231" y="3870"/>
                    <a:pt x="19710" y="8516"/>
                    <a:pt x="19710" y="14709"/>
                  </a:cubicBezTo>
                  <a:cubicBezTo>
                    <a:pt x="19710" y="15483"/>
                    <a:pt x="19710" y="16258"/>
                    <a:pt x="19710" y="17032"/>
                  </a:cubicBezTo>
                  <a:cubicBezTo>
                    <a:pt x="11594" y="17032"/>
                    <a:pt x="11594" y="17032"/>
                    <a:pt x="11594" y="17032"/>
                  </a:cubicBezTo>
                  <a:cubicBezTo>
                    <a:pt x="10434" y="17032"/>
                    <a:pt x="9855" y="17806"/>
                    <a:pt x="9855" y="19354"/>
                  </a:cubicBezTo>
                  <a:cubicBezTo>
                    <a:pt x="9855" y="99096"/>
                    <a:pt x="9855" y="99096"/>
                    <a:pt x="9855" y="99096"/>
                  </a:cubicBezTo>
                  <a:lnTo>
                    <a:pt x="2898" y="99096"/>
                  </a:lnTo>
                  <a:close/>
                  <a:moveTo>
                    <a:pt x="12753" y="25548"/>
                  </a:moveTo>
                  <a:cubicBezTo>
                    <a:pt x="12753" y="20903"/>
                    <a:pt x="12753" y="20903"/>
                    <a:pt x="12753" y="20903"/>
                  </a:cubicBezTo>
                  <a:cubicBezTo>
                    <a:pt x="17971" y="20903"/>
                    <a:pt x="17971" y="20903"/>
                    <a:pt x="17971" y="20903"/>
                  </a:cubicBezTo>
                  <a:cubicBezTo>
                    <a:pt x="16811" y="23225"/>
                    <a:pt x="15072" y="25548"/>
                    <a:pt x="12753" y="25548"/>
                  </a:cubicBezTo>
                  <a:close/>
                  <a:moveTo>
                    <a:pt x="107246" y="116129"/>
                  </a:moveTo>
                  <a:cubicBezTo>
                    <a:pt x="12753" y="116129"/>
                    <a:pt x="12753" y="116129"/>
                    <a:pt x="12753" y="116129"/>
                  </a:cubicBezTo>
                  <a:cubicBezTo>
                    <a:pt x="12753" y="30193"/>
                    <a:pt x="12753" y="30193"/>
                    <a:pt x="12753" y="30193"/>
                  </a:cubicBezTo>
                  <a:cubicBezTo>
                    <a:pt x="107246" y="30193"/>
                    <a:pt x="107246" y="30193"/>
                    <a:pt x="107246" y="30193"/>
                  </a:cubicBezTo>
                  <a:lnTo>
                    <a:pt x="107246" y="116129"/>
                  </a:lnTo>
                  <a:close/>
                  <a:moveTo>
                    <a:pt x="108985" y="25548"/>
                  </a:moveTo>
                  <a:cubicBezTo>
                    <a:pt x="108985" y="26322"/>
                    <a:pt x="108985" y="26322"/>
                    <a:pt x="108985" y="26322"/>
                  </a:cubicBezTo>
                  <a:cubicBezTo>
                    <a:pt x="108985" y="26322"/>
                    <a:pt x="108985" y="26322"/>
                    <a:pt x="108985" y="26322"/>
                  </a:cubicBezTo>
                  <a:cubicBezTo>
                    <a:pt x="19130" y="26322"/>
                    <a:pt x="19130" y="26322"/>
                    <a:pt x="19130" y="26322"/>
                  </a:cubicBezTo>
                  <a:cubicBezTo>
                    <a:pt x="21449" y="23225"/>
                    <a:pt x="22608" y="19354"/>
                    <a:pt x="22608" y="14709"/>
                  </a:cubicBezTo>
                  <a:cubicBezTo>
                    <a:pt x="22608" y="10064"/>
                    <a:pt x="21449" y="6193"/>
                    <a:pt x="19130" y="3870"/>
                  </a:cubicBezTo>
                  <a:cubicBezTo>
                    <a:pt x="108985" y="3870"/>
                    <a:pt x="108985" y="3870"/>
                    <a:pt x="108985" y="3870"/>
                  </a:cubicBezTo>
                  <a:cubicBezTo>
                    <a:pt x="113623" y="3870"/>
                    <a:pt x="117101" y="8516"/>
                    <a:pt x="117101" y="14709"/>
                  </a:cubicBezTo>
                  <a:cubicBezTo>
                    <a:pt x="117101" y="20903"/>
                    <a:pt x="113623" y="25548"/>
                    <a:pt x="108985" y="25548"/>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6"/>
            <p:cNvSpPr/>
            <p:nvPr/>
          </p:nvSpPr>
          <p:spPr>
            <a:xfrm>
              <a:off x="3517900" y="4938713"/>
              <a:ext cx="381000" cy="381000"/>
            </a:xfrm>
            <a:custGeom>
              <a:avLst/>
              <a:gdLst/>
              <a:ahLst/>
              <a:cxnLst/>
              <a:rect l="l" t="t" r="r" b="b"/>
              <a:pathLst>
                <a:path w="120000" h="120000" extrusionOk="0">
                  <a:moveTo>
                    <a:pt x="59154" y="120000"/>
                  </a:moveTo>
                  <a:cubicBezTo>
                    <a:pt x="92957" y="120000"/>
                    <a:pt x="120000" y="92957"/>
                    <a:pt x="120000" y="60845"/>
                  </a:cubicBezTo>
                  <a:cubicBezTo>
                    <a:pt x="120000" y="27042"/>
                    <a:pt x="92957" y="0"/>
                    <a:pt x="59154" y="0"/>
                  </a:cubicBezTo>
                  <a:cubicBezTo>
                    <a:pt x="27042" y="0"/>
                    <a:pt x="0" y="27042"/>
                    <a:pt x="0" y="60845"/>
                  </a:cubicBezTo>
                  <a:cubicBezTo>
                    <a:pt x="0" y="92957"/>
                    <a:pt x="27042" y="120000"/>
                    <a:pt x="59154" y="120000"/>
                  </a:cubicBezTo>
                  <a:close/>
                  <a:moveTo>
                    <a:pt x="96338" y="23661"/>
                  </a:moveTo>
                  <a:cubicBezTo>
                    <a:pt x="94647" y="27042"/>
                    <a:pt x="92957" y="33802"/>
                    <a:pt x="87887" y="35492"/>
                  </a:cubicBezTo>
                  <a:cubicBezTo>
                    <a:pt x="81126" y="35492"/>
                    <a:pt x="74366" y="37183"/>
                    <a:pt x="70985" y="40563"/>
                  </a:cubicBezTo>
                  <a:cubicBezTo>
                    <a:pt x="70985" y="38873"/>
                    <a:pt x="70985" y="38873"/>
                    <a:pt x="70985" y="38873"/>
                  </a:cubicBezTo>
                  <a:cubicBezTo>
                    <a:pt x="72676" y="23661"/>
                    <a:pt x="69295" y="20281"/>
                    <a:pt x="69295" y="20281"/>
                  </a:cubicBezTo>
                  <a:cubicBezTo>
                    <a:pt x="65915" y="18591"/>
                    <a:pt x="64225" y="18591"/>
                    <a:pt x="62535" y="20281"/>
                  </a:cubicBezTo>
                  <a:cubicBezTo>
                    <a:pt x="60845" y="20281"/>
                    <a:pt x="60845" y="20281"/>
                    <a:pt x="59154" y="20281"/>
                  </a:cubicBezTo>
                  <a:cubicBezTo>
                    <a:pt x="59154" y="20281"/>
                    <a:pt x="59154" y="18591"/>
                    <a:pt x="59154" y="18591"/>
                  </a:cubicBezTo>
                  <a:cubicBezTo>
                    <a:pt x="59154" y="16901"/>
                    <a:pt x="67605" y="13521"/>
                    <a:pt x="76056" y="11830"/>
                  </a:cubicBezTo>
                  <a:cubicBezTo>
                    <a:pt x="82816" y="13521"/>
                    <a:pt x="89577" y="18591"/>
                    <a:pt x="96338" y="23661"/>
                  </a:cubicBezTo>
                  <a:close/>
                  <a:moveTo>
                    <a:pt x="72676" y="79436"/>
                  </a:moveTo>
                  <a:cubicBezTo>
                    <a:pt x="69295" y="82816"/>
                    <a:pt x="67605" y="82816"/>
                    <a:pt x="67605" y="82816"/>
                  </a:cubicBezTo>
                  <a:cubicBezTo>
                    <a:pt x="65915" y="82816"/>
                    <a:pt x="64225" y="84507"/>
                    <a:pt x="64225" y="86197"/>
                  </a:cubicBezTo>
                  <a:cubicBezTo>
                    <a:pt x="64225" y="89577"/>
                    <a:pt x="64225" y="94647"/>
                    <a:pt x="55774" y="94647"/>
                  </a:cubicBezTo>
                  <a:cubicBezTo>
                    <a:pt x="54084" y="92957"/>
                    <a:pt x="52394" y="87887"/>
                    <a:pt x="52394" y="87887"/>
                  </a:cubicBezTo>
                  <a:cubicBezTo>
                    <a:pt x="52394" y="86197"/>
                    <a:pt x="52394" y="86197"/>
                    <a:pt x="52394" y="84507"/>
                  </a:cubicBezTo>
                  <a:cubicBezTo>
                    <a:pt x="52394" y="84507"/>
                    <a:pt x="54084" y="81126"/>
                    <a:pt x="54084" y="79436"/>
                  </a:cubicBezTo>
                  <a:cubicBezTo>
                    <a:pt x="54084" y="76056"/>
                    <a:pt x="52394" y="72676"/>
                    <a:pt x="49014" y="70985"/>
                  </a:cubicBezTo>
                  <a:cubicBezTo>
                    <a:pt x="49014" y="67605"/>
                    <a:pt x="47323" y="64225"/>
                    <a:pt x="45633" y="62535"/>
                  </a:cubicBezTo>
                  <a:cubicBezTo>
                    <a:pt x="42253" y="60845"/>
                    <a:pt x="37183" y="60845"/>
                    <a:pt x="33802" y="60845"/>
                  </a:cubicBezTo>
                  <a:cubicBezTo>
                    <a:pt x="32112" y="60845"/>
                    <a:pt x="32112" y="60845"/>
                    <a:pt x="30422" y="60845"/>
                  </a:cubicBezTo>
                  <a:cubicBezTo>
                    <a:pt x="27042" y="60845"/>
                    <a:pt x="27042" y="55774"/>
                    <a:pt x="27042" y="55774"/>
                  </a:cubicBezTo>
                  <a:cubicBezTo>
                    <a:pt x="27042" y="55774"/>
                    <a:pt x="27042" y="42253"/>
                    <a:pt x="35492" y="40563"/>
                  </a:cubicBezTo>
                  <a:cubicBezTo>
                    <a:pt x="40563" y="38873"/>
                    <a:pt x="42253" y="38873"/>
                    <a:pt x="43943" y="40563"/>
                  </a:cubicBezTo>
                  <a:cubicBezTo>
                    <a:pt x="43943" y="40563"/>
                    <a:pt x="43943" y="40563"/>
                    <a:pt x="43943" y="42253"/>
                  </a:cubicBezTo>
                  <a:cubicBezTo>
                    <a:pt x="49014" y="47323"/>
                    <a:pt x="57464" y="45633"/>
                    <a:pt x="62535" y="43943"/>
                  </a:cubicBezTo>
                  <a:cubicBezTo>
                    <a:pt x="64225" y="43943"/>
                    <a:pt x="65915" y="42253"/>
                    <a:pt x="67605" y="42253"/>
                  </a:cubicBezTo>
                  <a:cubicBezTo>
                    <a:pt x="67605" y="42253"/>
                    <a:pt x="67605" y="42253"/>
                    <a:pt x="67605" y="42253"/>
                  </a:cubicBezTo>
                  <a:cubicBezTo>
                    <a:pt x="67605" y="43943"/>
                    <a:pt x="65915" y="45633"/>
                    <a:pt x="67605" y="47323"/>
                  </a:cubicBezTo>
                  <a:cubicBezTo>
                    <a:pt x="67605" y="49014"/>
                    <a:pt x="69295" y="49014"/>
                    <a:pt x="69295" y="49014"/>
                  </a:cubicBezTo>
                  <a:cubicBezTo>
                    <a:pt x="70985" y="50704"/>
                    <a:pt x="70985" y="54084"/>
                    <a:pt x="72676" y="55774"/>
                  </a:cubicBezTo>
                  <a:cubicBezTo>
                    <a:pt x="72676" y="57464"/>
                    <a:pt x="72676" y="57464"/>
                    <a:pt x="72676" y="59154"/>
                  </a:cubicBezTo>
                  <a:cubicBezTo>
                    <a:pt x="76056" y="60845"/>
                    <a:pt x="77746" y="60845"/>
                    <a:pt x="79436" y="60845"/>
                  </a:cubicBezTo>
                  <a:cubicBezTo>
                    <a:pt x="79436" y="62535"/>
                    <a:pt x="77746" y="64225"/>
                    <a:pt x="74366" y="67605"/>
                  </a:cubicBezTo>
                  <a:cubicBezTo>
                    <a:pt x="70985" y="70985"/>
                    <a:pt x="69295" y="72676"/>
                    <a:pt x="69295" y="74366"/>
                  </a:cubicBezTo>
                  <a:cubicBezTo>
                    <a:pt x="69295" y="77746"/>
                    <a:pt x="70985" y="79436"/>
                    <a:pt x="72676" y="79436"/>
                  </a:cubicBezTo>
                  <a:close/>
                  <a:moveTo>
                    <a:pt x="57464" y="8450"/>
                  </a:moveTo>
                  <a:cubicBezTo>
                    <a:pt x="52394" y="11830"/>
                    <a:pt x="49014" y="15211"/>
                    <a:pt x="50704" y="18591"/>
                  </a:cubicBezTo>
                  <a:cubicBezTo>
                    <a:pt x="50704" y="23661"/>
                    <a:pt x="52394" y="27042"/>
                    <a:pt x="55774" y="28732"/>
                  </a:cubicBezTo>
                  <a:cubicBezTo>
                    <a:pt x="57464" y="28732"/>
                    <a:pt x="60845" y="28732"/>
                    <a:pt x="62535" y="28732"/>
                  </a:cubicBezTo>
                  <a:cubicBezTo>
                    <a:pt x="62535" y="30422"/>
                    <a:pt x="62535" y="32112"/>
                    <a:pt x="62535" y="33802"/>
                  </a:cubicBezTo>
                  <a:cubicBezTo>
                    <a:pt x="62535" y="33802"/>
                    <a:pt x="60845" y="35492"/>
                    <a:pt x="60845" y="35492"/>
                  </a:cubicBezTo>
                  <a:cubicBezTo>
                    <a:pt x="57464" y="35492"/>
                    <a:pt x="52394" y="37183"/>
                    <a:pt x="50704" y="35492"/>
                  </a:cubicBezTo>
                  <a:cubicBezTo>
                    <a:pt x="50704" y="35492"/>
                    <a:pt x="50704" y="33802"/>
                    <a:pt x="49014" y="33802"/>
                  </a:cubicBezTo>
                  <a:cubicBezTo>
                    <a:pt x="45633" y="30422"/>
                    <a:pt x="40563" y="30422"/>
                    <a:pt x="33802" y="32112"/>
                  </a:cubicBezTo>
                  <a:cubicBezTo>
                    <a:pt x="18591" y="35492"/>
                    <a:pt x="18591" y="54084"/>
                    <a:pt x="18591" y="55774"/>
                  </a:cubicBezTo>
                  <a:cubicBezTo>
                    <a:pt x="18591" y="62535"/>
                    <a:pt x="21971" y="69295"/>
                    <a:pt x="30422" y="69295"/>
                  </a:cubicBezTo>
                  <a:cubicBezTo>
                    <a:pt x="32112" y="69295"/>
                    <a:pt x="32112" y="69295"/>
                    <a:pt x="33802" y="69295"/>
                  </a:cubicBezTo>
                  <a:cubicBezTo>
                    <a:pt x="35492" y="69295"/>
                    <a:pt x="38873" y="69295"/>
                    <a:pt x="40563" y="69295"/>
                  </a:cubicBezTo>
                  <a:cubicBezTo>
                    <a:pt x="40563" y="69295"/>
                    <a:pt x="40563" y="69295"/>
                    <a:pt x="40563" y="72676"/>
                  </a:cubicBezTo>
                  <a:cubicBezTo>
                    <a:pt x="40563" y="74366"/>
                    <a:pt x="40563" y="74366"/>
                    <a:pt x="42253" y="76056"/>
                  </a:cubicBezTo>
                  <a:cubicBezTo>
                    <a:pt x="43943" y="77746"/>
                    <a:pt x="45633" y="79436"/>
                    <a:pt x="45633" y="79436"/>
                  </a:cubicBezTo>
                  <a:cubicBezTo>
                    <a:pt x="45633" y="81126"/>
                    <a:pt x="45633" y="81126"/>
                    <a:pt x="43943" y="81126"/>
                  </a:cubicBezTo>
                  <a:cubicBezTo>
                    <a:pt x="43943" y="82816"/>
                    <a:pt x="42253" y="84507"/>
                    <a:pt x="42253" y="86197"/>
                  </a:cubicBezTo>
                  <a:cubicBezTo>
                    <a:pt x="42253" y="89577"/>
                    <a:pt x="49014" y="103098"/>
                    <a:pt x="54084" y="103098"/>
                  </a:cubicBezTo>
                  <a:cubicBezTo>
                    <a:pt x="65915" y="103098"/>
                    <a:pt x="72676" y="98028"/>
                    <a:pt x="72676" y="89577"/>
                  </a:cubicBezTo>
                  <a:cubicBezTo>
                    <a:pt x="74366" y="89577"/>
                    <a:pt x="77746" y="87887"/>
                    <a:pt x="79436" y="84507"/>
                  </a:cubicBezTo>
                  <a:cubicBezTo>
                    <a:pt x="81126" y="82816"/>
                    <a:pt x="82816" y="81126"/>
                    <a:pt x="82816" y="79436"/>
                  </a:cubicBezTo>
                  <a:cubicBezTo>
                    <a:pt x="81126" y="77746"/>
                    <a:pt x="81126" y="76056"/>
                    <a:pt x="79436" y="74366"/>
                  </a:cubicBezTo>
                  <a:cubicBezTo>
                    <a:pt x="79436" y="74366"/>
                    <a:pt x="79436" y="74366"/>
                    <a:pt x="81126" y="74366"/>
                  </a:cubicBezTo>
                  <a:cubicBezTo>
                    <a:pt x="84507" y="69295"/>
                    <a:pt x="94647" y="59154"/>
                    <a:pt x="86197" y="52394"/>
                  </a:cubicBezTo>
                  <a:cubicBezTo>
                    <a:pt x="86197" y="50704"/>
                    <a:pt x="82816" y="50704"/>
                    <a:pt x="81126" y="50704"/>
                  </a:cubicBezTo>
                  <a:cubicBezTo>
                    <a:pt x="81126" y="52394"/>
                    <a:pt x="81126" y="52394"/>
                    <a:pt x="79436" y="52394"/>
                  </a:cubicBezTo>
                  <a:cubicBezTo>
                    <a:pt x="79436" y="49014"/>
                    <a:pt x="79436" y="47323"/>
                    <a:pt x="77746" y="45633"/>
                  </a:cubicBezTo>
                  <a:cubicBezTo>
                    <a:pt x="81126" y="45633"/>
                    <a:pt x="84507" y="43943"/>
                    <a:pt x="87887" y="45633"/>
                  </a:cubicBezTo>
                  <a:cubicBezTo>
                    <a:pt x="87887" y="45633"/>
                    <a:pt x="89577" y="45633"/>
                    <a:pt x="91267" y="43943"/>
                  </a:cubicBezTo>
                  <a:cubicBezTo>
                    <a:pt x="96338" y="42253"/>
                    <a:pt x="99718" y="35492"/>
                    <a:pt x="103098" y="32112"/>
                  </a:cubicBezTo>
                  <a:cubicBezTo>
                    <a:pt x="108169" y="40563"/>
                    <a:pt x="111549" y="49014"/>
                    <a:pt x="111549" y="60845"/>
                  </a:cubicBezTo>
                  <a:cubicBezTo>
                    <a:pt x="111549" y="87887"/>
                    <a:pt x="87887" y="111549"/>
                    <a:pt x="59154" y="111549"/>
                  </a:cubicBezTo>
                  <a:cubicBezTo>
                    <a:pt x="30422" y="111549"/>
                    <a:pt x="8450" y="87887"/>
                    <a:pt x="8450" y="60845"/>
                  </a:cubicBezTo>
                  <a:cubicBezTo>
                    <a:pt x="8450" y="32112"/>
                    <a:pt x="30422" y="10140"/>
                    <a:pt x="57464" y="845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6"/>
            <p:cNvSpPr/>
            <p:nvPr/>
          </p:nvSpPr>
          <p:spPr>
            <a:xfrm>
              <a:off x="3978275" y="4949825"/>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6"/>
            <p:cNvSpPr/>
            <p:nvPr/>
          </p:nvSpPr>
          <p:spPr>
            <a:xfrm>
              <a:off x="3978275" y="5041900"/>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6"/>
            <p:cNvSpPr/>
            <p:nvPr/>
          </p:nvSpPr>
          <p:spPr>
            <a:xfrm>
              <a:off x="3978275" y="5132388"/>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6"/>
            <p:cNvSpPr/>
            <p:nvPr/>
          </p:nvSpPr>
          <p:spPr>
            <a:xfrm>
              <a:off x="3978275" y="5224463"/>
              <a:ext cx="214200" cy="255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6"/>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half" type="blank">
  <p:cSld name="BLANK">
    <p:spTree>
      <p:nvGrpSpPr>
        <p:cNvPr id="1" name="Shape 224"/>
        <p:cNvGrpSpPr/>
        <p:nvPr/>
      </p:nvGrpSpPr>
      <p:grpSpPr>
        <a:xfrm>
          <a:off x="0" y="0"/>
          <a:ext cx="0" cy="0"/>
          <a:chOff x="0" y="0"/>
          <a:chExt cx="0" cy="0"/>
        </a:xfrm>
      </p:grpSpPr>
      <p:sp>
        <p:nvSpPr>
          <p:cNvPr id="225" name="Google Shape;225;p10"/>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0"/>
          <p:cNvSpPr/>
          <p:nvPr/>
        </p:nvSpPr>
        <p:spPr>
          <a:xfrm>
            <a:off x="0" y="0"/>
            <a:ext cx="4566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0"/>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142"/>
        <p:cNvGrpSpPr/>
        <p:nvPr/>
      </p:nvGrpSpPr>
      <p:grpSpPr>
        <a:xfrm>
          <a:off x="0" y="0"/>
          <a:ext cx="0" cy="0"/>
          <a:chOff x="0" y="0"/>
          <a:chExt cx="0" cy="0"/>
        </a:xfrm>
      </p:grpSpPr>
      <p:sp>
        <p:nvSpPr>
          <p:cNvPr id="143" name="Google Shape;143;p7"/>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6" name="Google Shape;146;p7"/>
          <p:cNvSpPr txBox="1">
            <a:spLocks noGrp="1"/>
          </p:cNvSpPr>
          <p:nvPr>
            <p:ph type="body" idx="1"/>
          </p:nvPr>
        </p:nvSpPr>
        <p:spPr>
          <a:xfrm>
            <a:off x="457200" y="1661575"/>
            <a:ext cx="1656300" cy="30552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7" name="Google Shape;147;p7"/>
          <p:cNvSpPr txBox="1">
            <a:spLocks noGrp="1"/>
          </p:cNvSpPr>
          <p:nvPr>
            <p:ph type="body" idx="2"/>
          </p:nvPr>
        </p:nvSpPr>
        <p:spPr>
          <a:xfrm>
            <a:off x="2198350" y="1661575"/>
            <a:ext cx="1656300" cy="30552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8" name="Google Shape;148;p7"/>
          <p:cNvSpPr txBox="1">
            <a:spLocks noGrp="1"/>
          </p:cNvSpPr>
          <p:nvPr>
            <p:ph type="body" idx="3"/>
          </p:nvPr>
        </p:nvSpPr>
        <p:spPr>
          <a:xfrm>
            <a:off x="3939500" y="1661575"/>
            <a:ext cx="1656300" cy="30552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9" name="Google Shape;149;p7"/>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50" name="Google Shape;150;p7"/>
          <p:cNvGrpSpPr/>
          <p:nvPr/>
        </p:nvGrpSpPr>
        <p:grpSpPr>
          <a:xfrm>
            <a:off x="6405913" y="-12"/>
            <a:ext cx="2347900" cy="2270150"/>
            <a:chOff x="6545263" y="855663"/>
            <a:chExt cx="2347900" cy="2270150"/>
          </a:xfrm>
        </p:grpSpPr>
        <p:sp>
          <p:nvSpPr>
            <p:cNvPr id="151" name="Google Shape;151;p7"/>
            <p:cNvSpPr/>
            <p:nvPr/>
          </p:nvSpPr>
          <p:spPr>
            <a:xfrm>
              <a:off x="6913563" y="25352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72000"/>
                    <a:pt x="3636" y="120000"/>
                    <a:pt x="7272" y="120000"/>
                  </a:cubicBezTo>
                  <a:cubicBezTo>
                    <a:pt x="112727" y="120000"/>
                    <a:pt x="112727" y="120000"/>
                    <a:pt x="112727" y="120000"/>
                  </a:cubicBezTo>
                  <a:cubicBezTo>
                    <a:pt x="116363" y="120000"/>
                    <a:pt x="120000" y="72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7"/>
            <p:cNvSpPr/>
            <p:nvPr/>
          </p:nvSpPr>
          <p:spPr>
            <a:xfrm>
              <a:off x="6913563" y="26368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96000"/>
                    <a:pt x="3636" y="120000"/>
                    <a:pt x="7272" y="120000"/>
                  </a:cubicBezTo>
                  <a:cubicBezTo>
                    <a:pt x="112727" y="120000"/>
                    <a:pt x="112727" y="120000"/>
                    <a:pt x="112727" y="120000"/>
                  </a:cubicBezTo>
                  <a:cubicBezTo>
                    <a:pt x="116363" y="120000"/>
                    <a:pt x="120000" y="96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7"/>
            <p:cNvSpPr/>
            <p:nvPr/>
          </p:nvSpPr>
          <p:spPr>
            <a:xfrm>
              <a:off x="6721475" y="2084388"/>
              <a:ext cx="1112700" cy="960300"/>
            </a:xfrm>
            <a:custGeom>
              <a:avLst/>
              <a:gdLst/>
              <a:ahLst/>
              <a:cxnLst/>
              <a:rect l="l" t="t" r="r" b="b"/>
              <a:pathLst>
                <a:path w="120000" h="120000" extrusionOk="0">
                  <a:moveTo>
                    <a:pt x="0" y="1340"/>
                  </a:moveTo>
                  <a:cubicBezTo>
                    <a:pt x="0" y="2011"/>
                    <a:pt x="0" y="2011"/>
                    <a:pt x="0" y="2011"/>
                  </a:cubicBezTo>
                  <a:cubicBezTo>
                    <a:pt x="0" y="2011"/>
                    <a:pt x="0" y="2681"/>
                    <a:pt x="0" y="2681"/>
                  </a:cubicBezTo>
                  <a:cubicBezTo>
                    <a:pt x="0" y="118659"/>
                    <a:pt x="0" y="118659"/>
                    <a:pt x="0" y="118659"/>
                  </a:cubicBezTo>
                  <a:cubicBezTo>
                    <a:pt x="0" y="119329"/>
                    <a:pt x="576" y="120000"/>
                    <a:pt x="1153" y="120000"/>
                  </a:cubicBezTo>
                  <a:cubicBezTo>
                    <a:pt x="118269" y="120000"/>
                    <a:pt x="118269" y="120000"/>
                    <a:pt x="118269" y="120000"/>
                  </a:cubicBezTo>
                  <a:cubicBezTo>
                    <a:pt x="118846" y="120000"/>
                    <a:pt x="120000" y="119329"/>
                    <a:pt x="120000" y="118659"/>
                  </a:cubicBezTo>
                  <a:cubicBezTo>
                    <a:pt x="120000" y="2011"/>
                    <a:pt x="120000" y="2011"/>
                    <a:pt x="120000" y="2011"/>
                  </a:cubicBezTo>
                  <a:cubicBezTo>
                    <a:pt x="120000" y="670"/>
                    <a:pt x="118846" y="0"/>
                    <a:pt x="118269" y="0"/>
                  </a:cubicBezTo>
                  <a:cubicBezTo>
                    <a:pt x="40961" y="0"/>
                    <a:pt x="40961" y="0"/>
                    <a:pt x="40961" y="0"/>
                  </a:cubicBezTo>
                  <a:cubicBezTo>
                    <a:pt x="40961" y="3351"/>
                    <a:pt x="40961" y="3351"/>
                    <a:pt x="40961" y="3351"/>
                  </a:cubicBezTo>
                  <a:cubicBezTo>
                    <a:pt x="117115" y="3351"/>
                    <a:pt x="117115" y="3351"/>
                    <a:pt x="117115" y="3351"/>
                  </a:cubicBezTo>
                  <a:cubicBezTo>
                    <a:pt x="117115" y="116648"/>
                    <a:pt x="117115" y="116648"/>
                    <a:pt x="117115" y="116648"/>
                  </a:cubicBezTo>
                  <a:cubicBezTo>
                    <a:pt x="2884" y="116648"/>
                    <a:pt x="2884" y="116648"/>
                    <a:pt x="2884" y="116648"/>
                  </a:cubicBezTo>
                  <a:cubicBezTo>
                    <a:pt x="2884" y="3351"/>
                    <a:pt x="2884" y="3351"/>
                    <a:pt x="2884" y="3351"/>
                  </a:cubicBezTo>
                  <a:cubicBezTo>
                    <a:pt x="24230" y="3351"/>
                    <a:pt x="24230" y="3351"/>
                    <a:pt x="24230" y="3351"/>
                  </a:cubicBezTo>
                  <a:cubicBezTo>
                    <a:pt x="24230" y="0"/>
                    <a:pt x="24230" y="0"/>
                    <a:pt x="24230" y="0"/>
                  </a:cubicBezTo>
                  <a:cubicBezTo>
                    <a:pt x="1730" y="0"/>
                    <a:pt x="1730" y="0"/>
                    <a:pt x="1730" y="0"/>
                  </a:cubicBezTo>
                  <a:cubicBezTo>
                    <a:pt x="1153" y="0"/>
                    <a:pt x="576" y="670"/>
                    <a:pt x="0" y="13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7"/>
            <p:cNvSpPr/>
            <p:nvPr/>
          </p:nvSpPr>
          <p:spPr>
            <a:xfrm>
              <a:off x="6913563" y="2740025"/>
              <a:ext cx="176100" cy="27000"/>
            </a:xfrm>
            <a:custGeom>
              <a:avLst/>
              <a:gdLst/>
              <a:ahLst/>
              <a:cxnLst/>
              <a:rect l="l" t="t" r="r" b="b"/>
              <a:pathLst>
                <a:path w="120000" h="120000" extrusionOk="0">
                  <a:moveTo>
                    <a:pt x="112727" y="0"/>
                  </a:moveTo>
                  <a:cubicBezTo>
                    <a:pt x="7272" y="0"/>
                    <a:pt x="7272" y="0"/>
                    <a:pt x="7272" y="0"/>
                  </a:cubicBezTo>
                  <a:cubicBezTo>
                    <a:pt x="3636" y="0"/>
                    <a:pt x="0" y="24000"/>
                    <a:pt x="0" y="72000"/>
                  </a:cubicBezTo>
                  <a:cubicBezTo>
                    <a:pt x="0" y="96000"/>
                    <a:pt x="3636" y="120000"/>
                    <a:pt x="7272" y="120000"/>
                  </a:cubicBezTo>
                  <a:cubicBezTo>
                    <a:pt x="112727" y="120000"/>
                    <a:pt x="112727" y="120000"/>
                    <a:pt x="112727" y="120000"/>
                  </a:cubicBezTo>
                  <a:cubicBezTo>
                    <a:pt x="116363" y="120000"/>
                    <a:pt x="120000" y="96000"/>
                    <a:pt x="120000" y="72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7"/>
            <p:cNvSpPr/>
            <p:nvPr/>
          </p:nvSpPr>
          <p:spPr>
            <a:xfrm>
              <a:off x="7854950" y="2519363"/>
              <a:ext cx="96900" cy="96900"/>
            </a:xfrm>
            <a:custGeom>
              <a:avLst/>
              <a:gdLst/>
              <a:ahLst/>
              <a:cxnLst/>
              <a:rect l="l" t="t" r="r" b="b"/>
              <a:pathLst>
                <a:path w="120000" h="120000" extrusionOk="0">
                  <a:moveTo>
                    <a:pt x="120000" y="60000"/>
                  </a:moveTo>
                  <a:cubicBezTo>
                    <a:pt x="120000" y="26666"/>
                    <a:pt x="93333" y="0"/>
                    <a:pt x="60000" y="0"/>
                  </a:cubicBezTo>
                  <a:cubicBezTo>
                    <a:pt x="26666" y="0"/>
                    <a:pt x="0" y="26666"/>
                    <a:pt x="0" y="60000"/>
                  </a:cubicBezTo>
                  <a:cubicBezTo>
                    <a:pt x="0" y="93333"/>
                    <a:pt x="26666" y="120000"/>
                    <a:pt x="60000" y="120000"/>
                  </a:cubicBezTo>
                  <a:cubicBezTo>
                    <a:pt x="93333" y="120000"/>
                    <a:pt x="120000" y="93333"/>
                    <a:pt x="120000" y="60000"/>
                  </a:cubicBezTo>
                  <a:close/>
                  <a:moveTo>
                    <a:pt x="33333" y="60000"/>
                  </a:moveTo>
                  <a:cubicBezTo>
                    <a:pt x="33333" y="46666"/>
                    <a:pt x="46666" y="33333"/>
                    <a:pt x="60000" y="33333"/>
                  </a:cubicBezTo>
                  <a:cubicBezTo>
                    <a:pt x="80000" y="33333"/>
                    <a:pt x="86666" y="46666"/>
                    <a:pt x="86666" y="60000"/>
                  </a:cubicBezTo>
                  <a:cubicBezTo>
                    <a:pt x="86666" y="73333"/>
                    <a:pt x="80000" y="86666"/>
                    <a:pt x="60000" y="86666"/>
                  </a:cubicBezTo>
                  <a:cubicBezTo>
                    <a:pt x="46666" y="86666"/>
                    <a:pt x="33333" y="73333"/>
                    <a:pt x="33333"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7"/>
            <p:cNvSpPr/>
            <p:nvPr/>
          </p:nvSpPr>
          <p:spPr>
            <a:xfrm>
              <a:off x="6635750" y="2417763"/>
              <a:ext cx="27000" cy="300000"/>
            </a:xfrm>
            <a:custGeom>
              <a:avLst/>
              <a:gdLst/>
              <a:ahLst/>
              <a:cxnLst/>
              <a:rect l="l" t="t" r="r" b="b"/>
              <a:pathLst>
                <a:path w="120000" h="120000" extrusionOk="0">
                  <a:moveTo>
                    <a:pt x="0" y="6428"/>
                  </a:moveTo>
                  <a:cubicBezTo>
                    <a:pt x="0" y="113571"/>
                    <a:pt x="0" y="113571"/>
                    <a:pt x="0" y="113571"/>
                  </a:cubicBezTo>
                  <a:cubicBezTo>
                    <a:pt x="0" y="115714"/>
                    <a:pt x="24000" y="119999"/>
                    <a:pt x="48000" y="119999"/>
                  </a:cubicBezTo>
                  <a:cubicBezTo>
                    <a:pt x="72000" y="119999"/>
                    <a:pt x="120000" y="115714"/>
                    <a:pt x="120000" y="113571"/>
                  </a:cubicBezTo>
                  <a:cubicBezTo>
                    <a:pt x="120000" y="6428"/>
                    <a:pt x="120000" y="6428"/>
                    <a:pt x="120000" y="6428"/>
                  </a:cubicBezTo>
                  <a:cubicBezTo>
                    <a:pt x="120000" y="2142"/>
                    <a:pt x="72000" y="0"/>
                    <a:pt x="48000" y="0"/>
                  </a:cubicBezTo>
                  <a:cubicBezTo>
                    <a:pt x="24000" y="0"/>
                    <a:pt x="0" y="2142"/>
                    <a:pt x="0" y="64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7"/>
            <p:cNvSpPr/>
            <p:nvPr/>
          </p:nvSpPr>
          <p:spPr>
            <a:xfrm>
              <a:off x="7218363" y="2325688"/>
              <a:ext cx="444600" cy="441300"/>
            </a:xfrm>
            <a:custGeom>
              <a:avLst/>
              <a:gdLst/>
              <a:ahLst/>
              <a:cxnLst/>
              <a:rect l="l" t="t" r="r" b="b"/>
              <a:pathLst>
                <a:path w="120000" h="120000" extrusionOk="0">
                  <a:moveTo>
                    <a:pt x="89638" y="112682"/>
                  </a:moveTo>
                  <a:cubicBezTo>
                    <a:pt x="89638" y="112682"/>
                    <a:pt x="89638" y="112682"/>
                    <a:pt x="89638" y="112682"/>
                  </a:cubicBezTo>
                  <a:cubicBezTo>
                    <a:pt x="89638" y="112682"/>
                    <a:pt x="89638" y="112682"/>
                    <a:pt x="89638" y="112682"/>
                  </a:cubicBezTo>
                  <a:cubicBezTo>
                    <a:pt x="106987" y="100975"/>
                    <a:pt x="119999" y="81951"/>
                    <a:pt x="119999" y="60000"/>
                  </a:cubicBezTo>
                  <a:cubicBezTo>
                    <a:pt x="119999" y="26341"/>
                    <a:pt x="92530" y="0"/>
                    <a:pt x="59277" y="0"/>
                  </a:cubicBezTo>
                  <a:cubicBezTo>
                    <a:pt x="56385" y="0"/>
                    <a:pt x="53493" y="0"/>
                    <a:pt x="50602" y="1463"/>
                  </a:cubicBezTo>
                  <a:cubicBezTo>
                    <a:pt x="50602" y="1463"/>
                    <a:pt x="50602" y="1463"/>
                    <a:pt x="50602" y="1463"/>
                  </a:cubicBezTo>
                  <a:cubicBezTo>
                    <a:pt x="50602" y="1463"/>
                    <a:pt x="50602" y="1463"/>
                    <a:pt x="50602" y="1463"/>
                  </a:cubicBezTo>
                  <a:cubicBezTo>
                    <a:pt x="21686" y="5853"/>
                    <a:pt x="0" y="30731"/>
                    <a:pt x="0" y="60000"/>
                  </a:cubicBezTo>
                  <a:cubicBezTo>
                    <a:pt x="0" y="93658"/>
                    <a:pt x="27469" y="120000"/>
                    <a:pt x="59277" y="120000"/>
                  </a:cubicBezTo>
                  <a:cubicBezTo>
                    <a:pt x="70843" y="120000"/>
                    <a:pt x="80963" y="117073"/>
                    <a:pt x="89638" y="112682"/>
                  </a:cubicBezTo>
                  <a:close/>
                  <a:moveTo>
                    <a:pt x="59277" y="7317"/>
                  </a:moveTo>
                  <a:cubicBezTo>
                    <a:pt x="88192" y="7317"/>
                    <a:pt x="112771" y="30731"/>
                    <a:pt x="112771" y="60000"/>
                  </a:cubicBezTo>
                  <a:cubicBezTo>
                    <a:pt x="112771" y="79024"/>
                    <a:pt x="102650" y="95121"/>
                    <a:pt x="88192" y="103902"/>
                  </a:cubicBezTo>
                  <a:cubicBezTo>
                    <a:pt x="63614" y="58536"/>
                    <a:pt x="63614" y="58536"/>
                    <a:pt x="63614" y="58536"/>
                  </a:cubicBezTo>
                  <a:cubicBezTo>
                    <a:pt x="54939" y="7317"/>
                    <a:pt x="54939" y="7317"/>
                    <a:pt x="54939" y="7317"/>
                  </a:cubicBezTo>
                  <a:cubicBezTo>
                    <a:pt x="56385" y="7317"/>
                    <a:pt x="57831" y="7317"/>
                    <a:pt x="59277" y="7317"/>
                  </a:cubicBezTo>
                  <a:close/>
                  <a:moveTo>
                    <a:pt x="47710" y="8780"/>
                  </a:moveTo>
                  <a:cubicBezTo>
                    <a:pt x="56385" y="57073"/>
                    <a:pt x="56385" y="57073"/>
                    <a:pt x="56385" y="57073"/>
                  </a:cubicBezTo>
                  <a:cubicBezTo>
                    <a:pt x="7228" y="57073"/>
                    <a:pt x="7228" y="57073"/>
                    <a:pt x="7228" y="57073"/>
                  </a:cubicBezTo>
                  <a:cubicBezTo>
                    <a:pt x="10120" y="33658"/>
                    <a:pt x="26024" y="14634"/>
                    <a:pt x="47710" y="8780"/>
                  </a:cubicBezTo>
                  <a:close/>
                  <a:moveTo>
                    <a:pt x="7228" y="64390"/>
                  </a:moveTo>
                  <a:cubicBezTo>
                    <a:pt x="57831" y="64390"/>
                    <a:pt x="57831" y="64390"/>
                    <a:pt x="57831" y="64390"/>
                  </a:cubicBezTo>
                  <a:cubicBezTo>
                    <a:pt x="82409" y="108292"/>
                    <a:pt x="82409" y="108292"/>
                    <a:pt x="82409" y="108292"/>
                  </a:cubicBezTo>
                  <a:cubicBezTo>
                    <a:pt x="75180" y="111219"/>
                    <a:pt x="67951" y="112682"/>
                    <a:pt x="59277" y="112682"/>
                  </a:cubicBezTo>
                  <a:cubicBezTo>
                    <a:pt x="31807" y="112682"/>
                    <a:pt x="10120" y="90731"/>
                    <a:pt x="7228" y="6439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7"/>
            <p:cNvSpPr/>
            <p:nvPr/>
          </p:nvSpPr>
          <p:spPr>
            <a:xfrm>
              <a:off x="6550025" y="2005013"/>
              <a:ext cx="1465200" cy="1120800"/>
            </a:xfrm>
            <a:custGeom>
              <a:avLst/>
              <a:gdLst/>
              <a:ahLst/>
              <a:cxnLst/>
              <a:rect l="l" t="t" r="r" b="b"/>
              <a:pathLst>
                <a:path w="120000" h="120000" extrusionOk="0">
                  <a:moveTo>
                    <a:pt x="110364" y="0"/>
                  </a:moveTo>
                  <a:cubicBezTo>
                    <a:pt x="45109" y="0"/>
                    <a:pt x="45109" y="0"/>
                    <a:pt x="45109" y="0"/>
                  </a:cubicBezTo>
                  <a:cubicBezTo>
                    <a:pt x="45109" y="2870"/>
                    <a:pt x="45109" y="2870"/>
                    <a:pt x="45109" y="2870"/>
                  </a:cubicBezTo>
                  <a:cubicBezTo>
                    <a:pt x="110364" y="2870"/>
                    <a:pt x="110364" y="2870"/>
                    <a:pt x="110364" y="2870"/>
                  </a:cubicBezTo>
                  <a:cubicBezTo>
                    <a:pt x="114306" y="2870"/>
                    <a:pt x="117810" y="7464"/>
                    <a:pt x="117810" y="12631"/>
                  </a:cubicBezTo>
                  <a:cubicBezTo>
                    <a:pt x="117810" y="107942"/>
                    <a:pt x="117810" y="107942"/>
                    <a:pt x="117810" y="107942"/>
                  </a:cubicBezTo>
                  <a:cubicBezTo>
                    <a:pt x="117810" y="113110"/>
                    <a:pt x="114306" y="117129"/>
                    <a:pt x="110364" y="117129"/>
                  </a:cubicBezTo>
                  <a:cubicBezTo>
                    <a:pt x="9635" y="117129"/>
                    <a:pt x="9635" y="117129"/>
                    <a:pt x="9635" y="117129"/>
                  </a:cubicBezTo>
                  <a:cubicBezTo>
                    <a:pt x="5693" y="117129"/>
                    <a:pt x="2189" y="113110"/>
                    <a:pt x="2189" y="107942"/>
                  </a:cubicBezTo>
                  <a:cubicBezTo>
                    <a:pt x="2627" y="12631"/>
                    <a:pt x="2627" y="12631"/>
                    <a:pt x="2627" y="12631"/>
                  </a:cubicBezTo>
                  <a:cubicBezTo>
                    <a:pt x="2627" y="7464"/>
                    <a:pt x="5693" y="2870"/>
                    <a:pt x="9635" y="2870"/>
                  </a:cubicBezTo>
                  <a:cubicBezTo>
                    <a:pt x="24525" y="2870"/>
                    <a:pt x="24525" y="2870"/>
                    <a:pt x="24525" y="2870"/>
                  </a:cubicBezTo>
                  <a:cubicBezTo>
                    <a:pt x="23649" y="2296"/>
                    <a:pt x="22773" y="1722"/>
                    <a:pt x="22335" y="0"/>
                  </a:cubicBezTo>
                  <a:cubicBezTo>
                    <a:pt x="9635" y="0"/>
                    <a:pt x="9635" y="0"/>
                    <a:pt x="9635" y="0"/>
                  </a:cubicBezTo>
                  <a:cubicBezTo>
                    <a:pt x="4379" y="0"/>
                    <a:pt x="437" y="5741"/>
                    <a:pt x="437" y="12631"/>
                  </a:cubicBezTo>
                  <a:cubicBezTo>
                    <a:pt x="0" y="107942"/>
                    <a:pt x="0" y="107942"/>
                    <a:pt x="0" y="107942"/>
                  </a:cubicBezTo>
                  <a:cubicBezTo>
                    <a:pt x="0" y="107942"/>
                    <a:pt x="0" y="107942"/>
                    <a:pt x="0" y="107942"/>
                  </a:cubicBezTo>
                  <a:cubicBezTo>
                    <a:pt x="0" y="114832"/>
                    <a:pt x="4379" y="119999"/>
                    <a:pt x="9635" y="119999"/>
                  </a:cubicBezTo>
                  <a:cubicBezTo>
                    <a:pt x="110364" y="119999"/>
                    <a:pt x="110364" y="119999"/>
                    <a:pt x="110364" y="119999"/>
                  </a:cubicBezTo>
                  <a:cubicBezTo>
                    <a:pt x="115620" y="119999"/>
                    <a:pt x="120000" y="114832"/>
                    <a:pt x="120000" y="107942"/>
                  </a:cubicBezTo>
                  <a:cubicBezTo>
                    <a:pt x="120000" y="12631"/>
                    <a:pt x="120000" y="12631"/>
                    <a:pt x="120000" y="12631"/>
                  </a:cubicBezTo>
                  <a:cubicBezTo>
                    <a:pt x="120000" y="5741"/>
                    <a:pt x="115620" y="0"/>
                    <a:pt x="11036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7"/>
            <p:cNvSpPr/>
            <p:nvPr/>
          </p:nvSpPr>
          <p:spPr>
            <a:xfrm>
              <a:off x="8234363" y="2009775"/>
              <a:ext cx="658800" cy="547800"/>
            </a:xfrm>
            <a:custGeom>
              <a:avLst/>
              <a:gdLst/>
              <a:ahLst/>
              <a:cxnLst/>
              <a:rect l="l" t="t" r="r" b="b"/>
              <a:pathLst>
                <a:path w="120000" h="120000" extrusionOk="0">
                  <a:moveTo>
                    <a:pt x="120000" y="65882"/>
                  </a:moveTo>
                  <a:cubicBezTo>
                    <a:pt x="120000" y="45882"/>
                    <a:pt x="106341" y="29411"/>
                    <a:pt x="89756" y="27058"/>
                  </a:cubicBezTo>
                  <a:cubicBezTo>
                    <a:pt x="89756" y="27058"/>
                    <a:pt x="89756" y="27058"/>
                    <a:pt x="89756" y="27058"/>
                  </a:cubicBezTo>
                  <a:cubicBezTo>
                    <a:pt x="89756" y="11764"/>
                    <a:pt x="80000" y="0"/>
                    <a:pt x="67317" y="0"/>
                  </a:cubicBezTo>
                  <a:cubicBezTo>
                    <a:pt x="22439" y="0"/>
                    <a:pt x="22439" y="0"/>
                    <a:pt x="22439" y="0"/>
                  </a:cubicBezTo>
                  <a:cubicBezTo>
                    <a:pt x="10731" y="0"/>
                    <a:pt x="0" y="11764"/>
                    <a:pt x="0" y="27058"/>
                  </a:cubicBezTo>
                  <a:cubicBezTo>
                    <a:pt x="0" y="117647"/>
                    <a:pt x="0" y="117647"/>
                    <a:pt x="0" y="117647"/>
                  </a:cubicBezTo>
                  <a:cubicBezTo>
                    <a:pt x="0" y="118823"/>
                    <a:pt x="975" y="120000"/>
                    <a:pt x="2926" y="120000"/>
                  </a:cubicBezTo>
                  <a:cubicBezTo>
                    <a:pt x="87804" y="120000"/>
                    <a:pt x="87804" y="120000"/>
                    <a:pt x="87804" y="120000"/>
                  </a:cubicBezTo>
                  <a:cubicBezTo>
                    <a:pt x="88780" y="120000"/>
                    <a:pt x="89756" y="118823"/>
                    <a:pt x="89756" y="117647"/>
                  </a:cubicBezTo>
                  <a:cubicBezTo>
                    <a:pt x="89756" y="104705"/>
                    <a:pt x="89756" y="104705"/>
                    <a:pt x="89756" y="104705"/>
                  </a:cubicBezTo>
                  <a:cubicBezTo>
                    <a:pt x="106341" y="103529"/>
                    <a:pt x="120000" y="87058"/>
                    <a:pt x="120000" y="65882"/>
                  </a:cubicBezTo>
                  <a:close/>
                  <a:moveTo>
                    <a:pt x="89756" y="48235"/>
                  </a:moveTo>
                  <a:cubicBezTo>
                    <a:pt x="96585" y="49411"/>
                    <a:pt x="102439" y="57647"/>
                    <a:pt x="102439" y="65882"/>
                  </a:cubicBezTo>
                  <a:cubicBezTo>
                    <a:pt x="102439" y="75294"/>
                    <a:pt x="96585" y="82352"/>
                    <a:pt x="89756" y="84705"/>
                  </a:cubicBezTo>
                  <a:lnTo>
                    <a:pt x="89756" y="48235"/>
                  </a:lnTo>
                  <a:close/>
                  <a:moveTo>
                    <a:pt x="22439" y="5882"/>
                  </a:moveTo>
                  <a:cubicBezTo>
                    <a:pt x="67317" y="5882"/>
                    <a:pt x="67317" y="5882"/>
                    <a:pt x="67317" y="5882"/>
                  </a:cubicBezTo>
                  <a:cubicBezTo>
                    <a:pt x="77073" y="5882"/>
                    <a:pt x="84878" y="15294"/>
                    <a:pt x="84878" y="27058"/>
                  </a:cubicBezTo>
                  <a:cubicBezTo>
                    <a:pt x="84878" y="114117"/>
                    <a:pt x="84878" y="114117"/>
                    <a:pt x="84878" y="114117"/>
                  </a:cubicBezTo>
                  <a:cubicBezTo>
                    <a:pt x="4878" y="114117"/>
                    <a:pt x="4878" y="114117"/>
                    <a:pt x="4878" y="114117"/>
                  </a:cubicBezTo>
                  <a:cubicBezTo>
                    <a:pt x="4878" y="27058"/>
                    <a:pt x="4878" y="27058"/>
                    <a:pt x="4878" y="27058"/>
                  </a:cubicBezTo>
                  <a:cubicBezTo>
                    <a:pt x="4878" y="15294"/>
                    <a:pt x="12682" y="5882"/>
                    <a:pt x="22439" y="5882"/>
                  </a:cubicBezTo>
                  <a:close/>
                  <a:moveTo>
                    <a:pt x="89756" y="98823"/>
                  </a:moveTo>
                  <a:cubicBezTo>
                    <a:pt x="89756" y="90588"/>
                    <a:pt x="89756" y="90588"/>
                    <a:pt x="89756" y="90588"/>
                  </a:cubicBezTo>
                  <a:cubicBezTo>
                    <a:pt x="99512" y="88235"/>
                    <a:pt x="107317" y="78823"/>
                    <a:pt x="107317" y="65882"/>
                  </a:cubicBezTo>
                  <a:cubicBezTo>
                    <a:pt x="107317" y="54117"/>
                    <a:pt x="99512" y="43529"/>
                    <a:pt x="89756" y="42352"/>
                  </a:cubicBezTo>
                  <a:cubicBezTo>
                    <a:pt x="89756" y="32941"/>
                    <a:pt x="89756" y="32941"/>
                    <a:pt x="89756" y="32941"/>
                  </a:cubicBezTo>
                  <a:cubicBezTo>
                    <a:pt x="104390" y="35294"/>
                    <a:pt x="115121" y="49411"/>
                    <a:pt x="115121" y="65882"/>
                  </a:cubicBezTo>
                  <a:cubicBezTo>
                    <a:pt x="115121" y="83529"/>
                    <a:pt x="104390" y="97647"/>
                    <a:pt x="89756" y="98823"/>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7"/>
            <p:cNvSpPr/>
            <p:nvPr/>
          </p:nvSpPr>
          <p:spPr>
            <a:xfrm>
              <a:off x="8320088" y="2133600"/>
              <a:ext cx="27000" cy="327000"/>
            </a:xfrm>
            <a:custGeom>
              <a:avLst/>
              <a:gdLst/>
              <a:ahLst/>
              <a:cxnLst/>
              <a:rect l="l" t="t" r="r" b="b"/>
              <a:pathLst>
                <a:path w="120000" h="120000" extrusionOk="0">
                  <a:moveTo>
                    <a:pt x="48000" y="120000"/>
                  </a:moveTo>
                  <a:cubicBezTo>
                    <a:pt x="72000" y="120000"/>
                    <a:pt x="120000" y="118032"/>
                    <a:pt x="120000" y="116065"/>
                  </a:cubicBezTo>
                  <a:cubicBezTo>
                    <a:pt x="120000" y="5901"/>
                    <a:pt x="120000" y="5901"/>
                    <a:pt x="120000" y="5901"/>
                  </a:cubicBezTo>
                  <a:cubicBezTo>
                    <a:pt x="120000" y="1967"/>
                    <a:pt x="72000" y="0"/>
                    <a:pt x="48000" y="0"/>
                  </a:cubicBezTo>
                  <a:cubicBezTo>
                    <a:pt x="24000" y="0"/>
                    <a:pt x="0" y="1967"/>
                    <a:pt x="0" y="5901"/>
                  </a:cubicBezTo>
                  <a:cubicBezTo>
                    <a:pt x="0" y="116065"/>
                    <a:pt x="0" y="116065"/>
                    <a:pt x="0" y="116065"/>
                  </a:cubicBezTo>
                  <a:cubicBezTo>
                    <a:pt x="0" y="118032"/>
                    <a:pt x="24000" y="120000"/>
                    <a:pt x="48000"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7"/>
            <p:cNvSpPr/>
            <p:nvPr/>
          </p:nvSpPr>
          <p:spPr>
            <a:xfrm>
              <a:off x="8389938" y="2620963"/>
              <a:ext cx="81000" cy="430200"/>
            </a:xfrm>
            <a:custGeom>
              <a:avLst/>
              <a:gdLst/>
              <a:ahLst/>
              <a:cxnLst/>
              <a:rect l="l" t="t" r="r" b="b"/>
              <a:pathLst>
                <a:path w="120000" h="120000" extrusionOk="0">
                  <a:moveTo>
                    <a:pt x="80000" y="19500"/>
                  </a:moveTo>
                  <a:cubicBezTo>
                    <a:pt x="96000" y="16500"/>
                    <a:pt x="120000" y="12000"/>
                    <a:pt x="120000" y="3000"/>
                  </a:cubicBezTo>
                  <a:cubicBezTo>
                    <a:pt x="120000" y="1500"/>
                    <a:pt x="112000" y="0"/>
                    <a:pt x="104000" y="0"/>
                  </a:cubicBezTo>
                  <a:cubicBezTo>
                    <a:pt x="96000" y="0"/>
                    <a:pt x="80000" y="1500"/>
                    <a:pt x="80000" y="3000"/>
                  </a:cubicBezTo>
                  <a:cubicBezTo>
                    <a:pt x="80000" y="9000"/>
                    <a:pt x="72000" y="10500"/>
                    <a:pt x="48000" y="15000"/>
                  </a:cubicBezTo>
                  <a:cubicBezTo>
                    <a:pt x="32000" y="18000"/>
                    <a:pt x="0" y="22500"/>
                    <a:pt x="0" y="31500"/>
                  </a:cubicBezTo>
                  <a:cubicBezTo>
                    <a:pt x="0" y="40500"/>
                    <a:pt x="32000" y="45000"/>
                    <a:pt x="48000" y="48000"/>
                  </a:cubicBezTo>
                  <a:cubicBezTo>
                    <a:pt x="72000" y="51000"/>
                    <a:pt x="80000" y="54000"/>
                    <a:pt x="80000" y="60000"/>
                  </a:cubicBezTo>
                  <a:cubicBezTo>
                    <a:pt x="80000" y="64500"/>
                    <a:pt x="72000" y="67500"/>
                    <a:pt x="48000" y="70500"/>
                  </a:cubicBezTo>
                  <a:cubicBezTo>
                    <a:pt x="32000" y="75000"/>
                    <a:pt x="0" y="79500"/>
                    <a:pt x="0" y="87000"/>
                  </a:cubicBezTo>
                  <a:cubicBezTo>
                    <a:pt x="0" y="96000"/>
                    <a:pt x="32000" y="100500"/>
                    <a:pt x="48000" y="105000"/>
                  </a:cubicBezTo>
                  <a:cubicBezTo>
                    <a:pt x="72000" y="108000"/>
                    <a:pt x="80000" y="111000"/>
                    <a:pt x="80000" y="115500"/>
                  </a:cubicBezTo>
                  <a:cubicBezTo>
                    <a:pt x="80000" y="118500"/>
                    <a:pt x="96000" y="120000"/>
                    <a:pt x="104000" y="120000"/>
                  </a:cubicBezTo>
                  <a:cubicBezTo>
                    <a:pt x="112000" y="120000"/>
                    <a:pt x="120000" y="118500"/>
                    <a:pt x="120000" y="115500"/>
                  </a:cubicBezTo>
                  <a:cubicBezTo>
                    <a:pt x="120000" y="106500"/>
                    <a:pt x="96000" y="102000"/>
                    <a:pt x="80000" y="99000"/>
                  </a:cubicBezTo>
                  <a:cubicBezTo>
                    <a:pt x="56000" y="96000"/>
                    <a:pt x="40000" y="93000"/>
                    <a:pt x="40000" y="87000"/>
                  </a:cubicBezTo>
                  <a:cubicBezTo>
                    <a:pt x="40000" y="82500"/>
                    <a:pt x="56000" y="79500"/>
                    <a:pt x="80000" y="76500"/>
                  </a:cubicBezTo>
                  <a:cubicBezTo>
                    <a:pt x="96000" y="72000"/>
                    <a:pt x="120000" y="67500"/>
                    <a:pt x="120000" y="60000"/>
                  </a:cubicBezTo>
                  <a:cubicBezTo>
                    <a:pt x="120000" y="51000"/>
                    <a:pt x="96000" y="46500"/>
                    <a:pt x="80000" y="42000"/>
                  </a:cubicBezTo>
                  <a:cubicBezTo>
                    <a:pt x="56000" y="39000"/>
                    <a:pt x="40000" y="36000"/>
                    <a:pt x="40000" y="31500"/>
                  </a:cubicBezTo>
                  <a:cubicBezTo>
                    <a:pt x="40000" y="25500"/>
                    <a:pt x="56000" y="24000"/>
                    <a:pt x="80000" y="195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7"/>
            <p:cNvSpPr/>
            <p:nvPr/>
          </p:nvSpPr>
          <p:spPr>
            <a:xfrm>
              <a:off x="8518525" y="2620963"/>
              <a:ext cx="58800" cy="258900"/>
            </a:xfrm>
            <a:custGeom>
              <a:avLst/>
              <a:gdLst/>
              <a:ahLst/>
              <a:cxnLst/>
              <a:rect l="l" t="t" r="r" b="b"/>
              <a:pathLst>
                <a:path w="120000" h="120000" extrusionOk="0">
                  <a:moveTo>
                    <a:pt x="120000" y="5000"/>
                  </a:moveTo>
                  <a:cubicBezTo>
                    <a:pt x="120000" y="2500"/>
                    <a:pt x="109090" y="0"/>
                    <a:pt x="98181" y="0"/>
                  </a:cubicBezTo>
                  <a:cubicBezTo>
                    <a:pt x="87272" y="0"/>
                    <a:pt x="65454" y="2500"/>
                    <a:pt x="65454" y="5000"/>
                  </a:cubicBezTo>
                  <a:cubicBezTo>
                    <a:pt x="65454" y="12500"/>
                    <a:pt x="54545" y="15000"/>
                    <a:pt x="43636" y="20000"/>
                  </a:cubicBezTo>
                  <a:cubicBezTo>
                    <a:pt x="21818" y="25000"/>
                    <a:pt x="0" y="30000"/>
                    <a:pt x="0" y="42500"/>
                  </a:cubicBezTo>
                  <a:cubicBezTo>
                    <a:pt x="0" y="52500"/>
                    <a:pt x="21818" y="60000"/>
                    <a:pt x="43636" y="62500"/>
                  </a:cubicBezTo>
                  <a:cubicBezTo>
                    <a:pt x="54545" y="67500"/>
                    <a:pt x="65454" y="70000"/>
                    <a:pt x="65454" y="77500"/>
                  </a:cubicBezTo>
                  <a:cubicBezTo>
                    <a:pt x="65454" y="85000"/>
                    <a:pt x="54545" y="87500"/>
                    <a:pt x="43636" y="92500"/>
                  </a:cubicBezTo>
                  <a:cubicBezTo>
                    <a:pt x="21818" y="95000"/>
                    <a:pt x="0" y="102500"/>
                    <a:pt x="0" y="112500"/>
                  </a:cubicBezTo>
                  <a:cubicBezTo>
                    <a:pt x="0" y="117500"/>
                    <a:pt x="10909" y="120000"/>
                    <a:pt x="21818" y="120000"/>
                  </a:cubicBezTo>
                  <a:cubicBezTo>
                    <a:pt x="43636" y="120000"/>
                    <a:pt x="54545" y="117500"/>
                    <a:pt x="54545" y="112500"/>
                  </a:cubicBezTo>
                  <a:cubicBezTo>
                    <a:pt x="54545" y="107500"/>
                    <a:pt x="65454" y="105000"/>
                    <a:pt x="76363" y="100000"/>
                  </a:cubicBezTo>
                  <a:cubicBezTo>
                    <a:pt x="98181" y="95000"/>
                    <a:pt x="120000" y="90000"/>
                    <a:pt x="120000" y="77500"/>
                  </a:cubicBezTo>
                  <a:cubicBezTo>
                    <a:pt x="120000" y="65000"/>
                    <a:pt x="98181" y="60000"/>
                    <a:pt x="76363" y="55000"/>
                  </a:cubicBezTo>
                  <a:cubicBezTo>
                    <a:pt x="65454" y="50000"/>
                    <a:pt x="54545" y="47500"/>
                    <a:pt x="54545" y="42500"/>
                  </a:cubicBezTo>
                  <a:cubicBezTo>
                    <a:pt x="54545" y="35000"/>
                    <a:pt x="65454" y="32500"/>
                    <a:pt x="76363" y="27500"/>
                  </a:cubicBezTo>
                  <a:cubicBezTo>
                    <a:pt x="98181" y="22500"/>
                    <a:pt x="120000" y="17500"/>
                    <a:pt x="120000" y="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7"/>
            <p:cNvSpPr/>
            <p:nvPr/>
          </p:nvSpPr>
          <p:spPr>
            <a:xfrm>
              <a:off x="6545263" y="855663"/>
              <a:ext cx="765300" cy="1444500"/>
            </a:xfrm>
            <a:custGeom>
              <a:avLst/>
              <a:gdLst/>
              <a:ahLst/>
              <a:cxnLst/>
              <a:rect l="l" t="t" r="r" b="b"/>
              <a:pathLst>
                <a:path w="120000" h="120000" extrusionOk="0">
                  <a:moveTo>
                    <a:pt x="83076" y="44609"/>
                  </a:moveTo>
                  <a:cubicBezTo>
                    <a:pt x="91468" y="44609"/>
                    <a:pt x="91468" y="44609"/>
                    <a:pt x="91468" y="44609"/>
                  </a:cubicBezTo>
                  <a:cubicBezTo>
                    <a:pt x="93146" y="44609"/>
                    <a:pt x="93986" y="44163"/>
                    <a:pt x="93986" y="43271"/>
                  </a:cubicBezTo>
                  <a:cubicBezTo>
                    <a:pt x="93986" y="0"/>
                    <a:pt x="93986" y="0"/>
                    <a:pt x="93986" y="0"/>
                  </a:cubicBezTo>
                  <a:cubicBezTo>
                    <a:pt x="89790" y="0"/>
                    <a:pt x="89790" y="0"/>
                    <a:pt x="89790" y="0"/>
                  </a:cubicBezTo>
                  <a:cubicBezTo>
                    <a:pt x="89790" y="42379"/>
                    <a:pt x="89790" y="42379"/>
                    <a:pt x="89790" y="42379"/>
                  </a:cubicBezTo>
                  <a:cubicBezTo>
                    <a:pt x="79720" y="42379"/>
                    <a:pt x="79720" y="42379"/>
                    <a:pt x="79720" y="42379"/>
                  </a:cubicBezTo>
                  <a:cubicBezTo>
                    <a:pt x="78881" y="42379"/>
                    <a:pt x="78881" y="42379"/>
                    <a:pt x="78881" y="42379"/>
                  </a:cubicBezTo>
                  <a:cubicBezTo>
                    <a:pt x="17622" y="42379"/>
                    <a:pt x="17622" y="42379"/>
                    <a:pt x="17622" y="42379"/>
                  </a:cubicBezTo>
                  <a:cubicBezTo>
                    <a:pt x="17622" y="42379"/>
                    <a:pt x="16783" y="42379"/>
                    <a:pt x="16783" y="42379"/>
                  </a:cubicBezTo>
                  <a:cubicBezTo>
                    <a:pt x="4195" y="42379"/>
                    <a:pt x="4195" y="42379"/>
                    <a:pt x="4195" y="42379"/>
                  </a:cubicBezTo>
                  <a:cubicBezTo>
                    <a:pt x="4195" y="0"/>
                    <a:pt x="4195" y="0"/>
                    <a:pt x="4195" y="0"/>
                  </a:cubicBezTo>
                  <a:cubicBezTo>
                    <a:pt x="0" y="0"/>
                    <a:pt x="0" y="0"/>
                    <a:pt x="0" y="0"/>
                  </a:cubicBezTo>
                  <a:cubicBezTo>
                    <a:pt x="0" y="43271"/>
                    <a:pt x="0" y="43271"/>
                    <a:pt x="0" y="43271"/>
                  </a:cubicBezTo>
                  <a:cubicBezTo>
                    <a:pt x="0" y="44163"/>
                    <a:pt x="839" y="44609"/>
                    <a:pt x="2517" y="44609"/>
                  </a:cubicBezTo>
                  <a:cubicBezTo>
                    <a:pt x="15104" y="44609"/>
                    <a:pt x="15104" y="44609"/>
                    <a:pt x="15104" y="44609"/>
                  </a:cubicBezTo>
                  <a:cubicBezTo>
                    <a:pt x="5034" y="63345"/>
                    <a:pt x="5034" y="63345"/>
                    <a:pt x="5034" y="63345"/>
                  </a:cubicBezTo>
                  <a:cubicBezTo>
                    <a:pt x="3356" y="66468"/>
                    <a:pt x="1678" y="70037"/>
                    <a:pt x="1678" y="73605"/>
                  </a:cubicBezTo>
                  <a:cubicBezTo>
                    <a:pt x="1678" y="84758"/>
                    <a:pt x="1678" y="84758"/>
                    <a:pt x="1678" y="84758"/>
                  </a:cubicBezTo>
                  <a:cubicBezTo>
                    <a:pt x="1678" y="88327"/>
                    <a:pt x="7552" y="91003"/>
                    <a:pt x="14265" y="91003"/>
                  </a:cubicBezTo>
                  <a:cubicBezTo>
                    <a:pt x="22657" y="91003"/>
                    <a:pt x="22657" y="91003"/>
                    <a:pt x="22657" y="91003"/>
                  </a:cubicBezTo>
                  <a:cubicBezTo>
                    <a:pt x="23496" y="93234"/>
                    <a:pt x="26853" y="94572"/>
                    <a:pt x="31048" y="94572"/>
                  </a:cubicBezTo>
                  <a:cubicBezTo>
                    <a:pt x="42797" y="94572"/>
                    <a:pt x="42797" y="94572"/>
                    <a:pt x="42797" y="94572"/>
                  </a:cubicBezTo>
                  <a:cubicBezTo>
                    <a:pt x="43636" y="96802"/>
                    <a:pt x="46993" y="98141"/>
                    <a:pt x="51188" y="98141"/>
                  </a:cubicBezTo>
                  <a:cubicBezTo>
                    <a:pt x="62937" y="98141"/>
                    <a:pt x="62937" y="98141"/>
                    <a:pt x="62937" y="98141"/>
                  </a:cubicBezTo>
                  <a:cubicBezTo>
                    <a:pt x="62937" y="113308"/>
                    <a:pt x="62937" y="113308"/>
                    <a:pt x="62937" y="113308"/>
                  </a:cubicBezTo>
                  <a:cubicBezTo>
                    <a:pt x="62937" y="116877"/>
                    <a:pt x="67972" y="120000"/>
                    <a:pt x="74685" y="120000"/>
                  </a:cubicBezTo>
                  <a:cubicBezTo>
                    <a:pt x="82237" y="120000"/>
                    <a:pt x="87272" y="116877"/>
                    <a:pt x="87272" y="113308"/>
                  </a:cubicBezTo>
                  <a:cubicBezTo>
                    <a:pt x="87272" y="74498"/>
                    <a:pt x="87272" y="74498"/>
                    <a:pt x="87272" y="74498"/>
                  </a:cubicBezTo>
                  <a:cubicBezTo>
                    <a:pt x="101538" y="81189"/>
                    <a:pt x="101538" y="81189"/>
                    <a:pt x="101538" y="81189"/>
                  </a:cubicBezTo>
                  <a:cubicBezTo>
                    <a:pt x="105734" y="82973"/>
                    <a:pt x="111608" y="82973"/>
                    <a:pt x="115804" y="80743"/>
                  </a:cubicBezTo>
                  <a:cubicBezTo>
                    <a:pt x="119160" y="78959"/>
                    <a:pt x="120000" y="75836"/>
                    <a:pt x="116643" y="74052"/>
                  </a:cubicBezTo>
                  <a:cubicBezTo>
                    <a:pt x="115804" y="72713"/>
                    <a:pt x="93986" y="53085"/>
                    <a:pt x="83076" y="44609"/>
                  </a:cubicBezTo>
                  <a:close/>
                  <a:moveTo>
                    <a:pt x="112447" y="79405"/>
                  </a:moveTo>
                  <a:cubicBezTo>
                    <a:pt x="110769" y="80297"/>
                    <a:pt x="106573" y="80297"/>
                    <a:pt x="104895" y="79405"/>
                  </a:cubicBezTo>
                  <a:cubicBezTo>
                    <a:pt x="86433" y="71375"/>
                    <a:pt x="86433" y="71375"/>
                    <a:pt x="86433" y="71375"/>
                  </a:cubicBezTo>
                  <a:cubicBezTo>
                    <a:pt x="85594" y="70929"/>
                    <a:pt x="84755" y="70929"/>
                    <a:pt x="84755" y="70929"/>
                  </a:cubicBezTo>
                  <a:cubicBezTo>
                    <a:pt x="83916" y="71375"/>
                    <a:pt x="83076" y="71375"/>
                    <a:pt x="83076" y="71821"/>
                  </a:cubicBezTo>
                  <a:cubicBezTo>
                    <a:pt x="83076" y="113308"/>
                    <a:pt x="83076" y="113308"/>
                    <a:pt x="83076" y="113308"/>
                  </a:cubicBezTo>
                  <a:cubicBezTo>
                    <a:pt x="83076" y="115539"/>
                    <a:pt x="79720" y="117769"/>
                    <a:pt x="74685" y="117769"/>
                  </a:cubicBezTo>
                  <a:cubicBezTo>
                    <a:pt x="70489" y="117769"/>
                    <a:pt x="67132" y="115539"/>
                    <a:pt x="67132" y="113308"/>
                  </a:cubicBezTo>
                  <a:cubicBezTo>
                    <a:pt x="67132" y="86542"/>
                    <a:pt x="67132" y="86542"/>
                    <a:pt x="67132" y="86542"/>
                  </a:cubicBezTo>
                  <a:cubicBezTo>
                    <a:pt x="67132" y="85650"/>
                    <a:pt x="66293" y="85204"/>
                    <a:pt x="64615" y="85204"/>
                  </a:cubicBezTo>
                  <a:cubicBezTo>
                    <a:pt x="63776" y="85204"/>
                    <a:pt x="62937" y="85650"/>
                    <a:pt x="62937" y="86542"/>
                  </a:cubicBezTo>
                  <a:cubicBezTo>
                    <a:pt x="62937" y="95910"/>
                    <a:pt x="62937" y="95910"/>
                    <a:pt x="62937" y="95910"/>
                  </a:cubicBezTo>
                  <a:cubicBezTo>
                    <a:pt x="51188" y="95910"/>
                    <a:pt x="51188" y="95910"/>
                    <a:pt x="51188" y="95910"/>
                  </a:cubicBezTo>
                  <a:cubicBezTo>
                    <a:pt x="48671" y="95910"/>
                    <a:pt x="46993" y="95018"/>
                    <a:pt x="46993" y="93680"/>
                  </a:cubicBezTo>
                  <a:cubicBezTo>
                    <a:pt x="46993" y="86542"/>
                    <a:pt x="46993" y="86542"/>
                    <a:pt x="46993" y="86542"/>
                  </a:cubicBezTo>
                  <a:cubicBezTo>
                    <a:pt x="46993" y="85650"/>
                    <a:pt x="46153" y="85204"/>
                    <a:pt x="44475" y="85204"/>
                  </a:cubicBezTo>
                  <a:cubicBezTo>
                    <a:pt x="43636" y="85204"/>
                    <a:pt x="42797" y="85650"/>
                    <a:pt x="42797" y="86542"/>
                  </a:cubicBezTo>
                  <a:cubicBezTo>
                    <a:pt x="42797" y="92342"/>
                    <a:pt x="42797" y="92342"/>
                    <a:pt x="42797" y="92342"/>
                  </a:cubicBezTo>
                  <a:cubicBezTo>
                    <a:pt x="31048" y="92342"/>
                    <a:pt x="31048" y="92342"/>
                    <a:pt x="31048" y="92342"/>
                  </a:cubicBezTo>
                  <a:cubicBezTo>
                    <a:pt x="28531" y="92342"/>
                    <a:pt x="26853" y="91449"/>
                    <a:pt x="26853" y="90111"/>
                  </a:cubicBezTo>
                  <a:cubicBezTo>
                    <a:pt x="26853" y="82973"/>
                    <a:pt x="26853" y="82973"/>
                    <a:pt x="26853" y="82973"/>
                  </a:cubicBezTo>
                  <a:cubicBezTo>
                    <a:pt x="26853" y="82081"/>
                    <a:pt x="25174" y="81635"/>
                    <a:pt x="24335" y="81635"/>
                  </a:cubicBezTo>
                  <a:cubicBezTo>
                    <a:pt x="23496" y="81635"/>
                    <a:pt x="22657" y="82081"/>
                    <a:pt x="22657" y="82973"/>
                  </a:cubicBezTo>
                  <a:cubicBezTo>
                    <a:pt x="22657" y="88773"/>
                    <a:pt x="22657" y="88773"/>
                    <a:pt x="22657" y="88773"/>
                  </a:cubicBezTo>
                  <a:cubicBezTo>
                    <a:pt x="14265" y="88773"/>
                    <a:pt x="14265" y="88773"/>
                    <a:pt x="14265" y="88773"/>
                  </a:cubicBezTo>
                  <a:cubicBezTo>
                    <a:pt x="10069" y="88773"/>
                    <a:pt x="5874" y="86988"/>
                    <a:pt x="5874" y="84758"/>
                  </a:cubicBezTo>
                  <a:cubicBezTo>
                    <a:pt x="5874" y="73605"/>
                    <a:pt x="5874" y="73605"/>
                    <a:pt x="5874" y="73605"/>
                  </a:cubicBezTo>
                  <a:cubicBezTo>
                    <a:pt x="5874" y="70037"/>
                    <a:pt x="6713" y="66914"/>
                    <a:pt x="8391" y="63791"/>
                  </a:cubicBezTo>
                  <a:cubicBezTo>
                    <a:pt x="19300" y="44609"/>
                    <a:pt x="19300" y="44609"/>
                    <a:pt x="19300" y="44609"/>
                  </a:cubicBezTo>
                  <a:cubicBezTo>
                    <a:pt x="78041" y="44609"/>
                    <a:pt x="78041" y="44609"/>
                    <a:pt x="78041" y="44609"/>
                  </a:cubicBezTo>
                  <a:cubicBezTo>
                    <a:pt x="88111" y="52193"/>
                    <a:pt x="113286" y="74944"/>
                    <a:pt x="113286" y="74944"/>
                  </a:cubicBezTo>
                  <a:cubicBezTo>
                    <a:pt x="113286" y="74944"/>
                    <a:pt x="113286" y="74944"/>
                    <a:pt x="113286" y="74944"/>
                  </a:cubicBezTo>
                  <a:cubicBezTo>
                    <a:pt x="114965" y="76282"/>
                    <a:pt x="114965" y="78066"/>
                    <a:pt x="112447" y="7940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 name="Google Shape;164;p7"/>
          <p:cNvGrpSpPr/>
          <p:nvPr/>
        </p:nvGrpSpPr>
        <p:grpSpPr>
          <a:xfrm>
            <a:off x="6707938" y="2948000"/>
            <a:ext cx="1732075" cy="2195488"/>
            <a:chOff x="6662738" y="3806825"/>
            <a:chExt cx="1732075" cy="2195488"/>
          </a:xfrm>
        </p:grpSpPr>
        <p:sp>
          <p:nvSpPr>
            <p:cNvPr id="165" name="Google Shape;165;p7"/>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7"/>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7"/>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7"/>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7"/>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6662738" y="4949825"/>
              <a:ext cx="566700" cy="681000"/>
            </a:xfrm>
            <a:custGeom>
              <a:avLst/>
              <a:gdLst/>
              <a:ahLst/>
              <a:cxnLst/>
              <a:rect l="l" t="t" r="r" b="b"/>
              <a:pathLst>
                <a:path w="120000" h="120000" extrusionOk="0">
                  <a:moveTo>
                    <a:pt x="116603" y="0"/>
                  </a:moveTo>
                  <a:cubicBezTo>
                    <a:pt x="2264" y="0"/>
                    <a:pt x="2264" y="0"/>
                    <a:pt x="2264" y="0"/>
                  </a:cubicBezTo>
                  <a:cubicBezTo>
                    <a:pt x="1132" y="0"/>
                    <a:pt x="0" y="944"/>
                    <a:pt x="0" y="1889"/>
                  </a:cubicBezTo>
                  <a:cubicBezTo>
                    <a:pt x="0" y="117165"/>
                    <a:pt x="0" y="117165"/>
                    <a:pt x="0" y="117165"/>
                  </a:cubicBezTo>
                  <a:cubicBezTo>
                    <a:pt x="0" y="119055"/>
                    <a:pt x="1132" y="120000"/>
                    <a:pt x="2264" y="120000"/>
                  </a:cubicBezTo>
                  <a:cubicBezTo>
                    <a:pt x="116603" y="120000"/>
                    <a:pt x="116603" y="120000"/>
                    <a:pt x="116603" y="120000"/>
                  </a:cubicBezTo>
                  <a:cubicBezTo>
                    <a:pt x="118867" y="120000"/>
                    <a:pt x="120000" y="119055"/>
                    <a:pt x="120000" y="117165"/>
                  </a:cubicBezTo>
                  <a:cubicBezTo>
                    <a:pt x="120000" y="1889"/>
                    <a:pt x="120000" y="1889"/>
                    <a:pt x="120000" y="1889"/>
                  </a:cubicBezTo>
                  <a:cubicBezTo>
                    <a:pt x="120000" y="944"/>
                    <a:pt x="118867" y="0"/>
                    <a:pt x="116603" y="0"/>
                  </a:cubicBezTo>
                  <a:close/>
                  <a:moveTo>
                    <a:pt x="96226" y="11338"/>
                  </a:moveTo>
                  <a:cubicBezTo>
                    <a:pt x="97358" y="11338"/>
                    <a:pt x="99622" y="13228"/>
                    <a:pt x="99622" y="14173"/>
                  </a:cubicBezTo>
                  <a:cubicBezTo>
                    <a:pt x="99622" y="16062"/>
                    <a:pt x="97358" y="17007"/>
                    <a:pt x="96226" y="17007"/>
                  </a:cubicBezTo>
                  <a:cubicBezTo>
                    <a:pt x="93962" y="17007"/>
                    <a:pt x="92830" y="16062"/>
                    <a:pt x="92830" y="14173"/>
                  </a:cubicBezTo>
                  <a:cubicBezTo>
                    <a:pt x="92830" y="13228"/>
                    <a:pt x="93962" y="11338"/>
                    <a:pt x="96226" y="11338"/>
                  </a:cubicBezTo>
                  <a:close/>
                  <a:moveTo>
                    <a:pt x="72452" y="11338"/>
                  </a:moveTo>
                  <a:cubicBezTo>
                    <a:pt x="73584" y="11338"/>
                    <a:pt x="74716" y="13228"/>
                    <a:pt x="74716" y="14173"/>
                  </a:cubicBezTo>
                  <a:cubicBezTo>
                    <a:pt x="74716" y="16062"/>
                    <a:pt x="73584" y="17007"/>
                    <a:pt x="72452" y="17007"/>
                  </a:cubicBezTo>
                  <a:cubicBezTo>
                    <a:pt x="70188" y="17007"/>
                    <a:pt x="69056" y="16062"/>
                    <a:pt x="69056" y="14173"/>
                  </a:cubicBezTo>
                  <a:cubicBezTo>
                    <a:pt x="69056" y="13228"/>
                    <a:pt x="70188" y="11338"/>
                    <a:pt x="72452" y="11338"/>
                  </a:cubicBezTo>
                  <a:close/>
                  <a:moveTo>
                    <a:pt x="47547" y="11338"/>
                  </a:moveTo>
                  <a:cubicBezTo>
                    <a:pt x="49811" y="11338"/>
                    <a:pt x="50943" y="13228"/>
                    <a:pt x="50943" y="14173"/>
                  </a:cubicBezTo>
                  <a:cubicBezTo>
                    <a:pt x="50943" y="16062"/>
                    <a:pt x="49811" y="17007"/>
                    <a:pt x="47547" y="17007"/>
                  </a:cubicBezTo>
                  <a:cubicBezTo>
                    <a:pt x="46415" y="17007"/>
                    <a:pt x="44150" y="16062"/>
                    <a:pt x="44150" y="14173"/>
                  </a:cubicBezTo>
                  <a:cubicBezTo>
                    <a:pt x="44150" y="13228"/>
                    <a:pt x="46415" y="11338"/>
                    <a:pt x="47547" y="11338"/>
                  </a:cubicBezTo>
                  <a:close/>
                  <a:moveTo>
                    <a:pt x="23773" y="11338"/>
                  </a:moveTo>
                  <a:cubicBezTo>
                    <a:pt x="26037" y="11338"/>
                    <a:pt x="27169" y="13228"/>
                    <a:pt x="27169" y="14173"/>
                  </a:cubicBezTo>
                  <a:cubicBezTo>
                    <a:pt x="27169" y="16062"/>
                    <a:pt x="26037" y="17007"/>
                    <a:pt x="23773" y="17007"/>
                  </a:cubicBezTo>
                  <a:cubicBezTo>
                    <a:pt x="21509" y="17007"/>
                    <a:pt x="20377" y="16062"/>
                    <a:pt x="20377" y="14173"/>
                  </a:cubicBezTo>
                  <a:cubicBezTo>
                    <a:pt x="20377" y="13228"/>
                    <a:pt x="21509" y="11338"/>
                    <a:pt x="23773" y="11338"/>
                  </a:cubicBezTo>
                  <a:close/>
                  <a:moveTo>
                    <a:pt x="114339" y="115275"/>
                  </a:moveTo>
                  <a:cubicBezTo>
                    <a:pt x="5660" y="115275"/>
                    <a:pt x="5660" y="115275"/>
                    <a:pt x="5660" y="115275"/>
                  </a:cubicBezTo>
                  <a:cubicBezTo>
                    <a:pt x="5660" y="4724"/>
                    <a:pt x="5660" y="4724"/>
                    <a:pt x="5660" y="4724"/>
                  </a:cubicBezTo>
                  <a:cubicBezTo>
                    <a:pt x="21509" y="4724"/>
                    <a:pt x="21509" y="4724"/>
                    <a:pt x="21509" y="4724"/>
                  </a:cubicBezTo>
                  <a:cubicBezTo>
                    <a:pt x="21509" y="7559"/>
                    <a:pt x="21509" y="7559"/>
                    <a:pt x="21509" y="7559"/>
                  </a:cubicBezTo>
                  <a:cubicBezTo>
                    <a:pt x="16981" y="8503"/>
                    <a:pt x="14716" y="11338"/>
                    <a:pt x="14716" y="14173"/>
                  </a:cubicBezTo>
                  <a:cubicBezTo>
                    <a:pt x="14716" y="18897"/>
                    <a:pt x="19245" y="21732"/>
                    <a:pt x="23773" y="21732"/>
                  </a:cubicBezTo>
                  <a:cubicBezTo>
                    <a:pt x="28301" y="21732"/>
                    <a:pt x="32830" y="18897"/>
                    <a:pt x="32830" y="14173"/>
                  </a:cubicBezTo>
                  <a:cubicBezTo>
                    <a:pt x="32830" y="11338"/>
                    <a:pt x="30566" y="8503"/>
                    <a:pt x="27169" y="7559"/>
                  </a:cubicBezTo>
                  <a:cubicBezTo>
                    <a:pt x="27169" y="4724"/>
                    <a:pt x="27169" y="4724"/>
                    <a:pt x="27169" y="4724"/>
                  </a:cubicBezTo>
                  <a:cubicBezTo>
                    <a:pt x="45283" y="4724"/>
                    <a:pt x="45283" y="4724"/>
                    <a:pt x="45283" y="4724"/>
                  </a:cubicBezTo>
                  <a:cubicBezTo>
                    <a:pt x="45283" y="7559"/>
                    <a:pt x="45283" y="7559"/>
                    <a:pt x="45283" y="7559"/>
                  </a:cubicBezTo>
                  <a:cubicBezTo>
                    <a:pt x="41886" y="8503"/>
                    <a:pt x="38490" y="11338"/>
                    <a:pt x="38490" y="14173"/>
                  </a:cubicBezTo>
                  <a:cubicBezTo>
                    <a:pt x="38490" y="18897"/>
                    <a:pt x="43018" y="21732"/>
                    <a:pt x="47547" y="21732"/>
                  </a:cubicBezTo>
                  <a:cubicBezTo>
                    <a:pt x="53207" y="21732"/>
                    <a:pt x="56603" y="18897"/>
                    <a:pt x="56603" y="14173"/>
                  </a:cubicBezTo>
                  <a:cubicBezTo>
                    <a:pt x="56603" y="11338"/>
                    <a:pt x="54339" y="8503"/>
                    <a:pt x="50943" y="7559"/>
                  </a:cubicBezTo>
                  <a:cubicBezTo>
                    <a:pt x="50943" y="4724"/>
                    <a:pt x="50943" y="4724"/>
                    <a:pt x="50943" y="4724"/>
                  </a:cubicBezTo>
                  <a:cubicBezTo>
                    <a:pt x="69056" y="4724"/>
                    <a:pt x="69056" y="4724"/>
                    <a:pt x="69056" y="4724"/>
                  </a:cubicBezTo>
                  <a:cubicBezTo>
                    <a:pt x="69056" y="7559"/>
                    <a:pt x="69056" y="7559"/>
                    <a:pt x="69056" y="7559"/>
                  </a:cubicBezTo>
                  <a:cubicBezTo>
                    <a:pt x="65660" y="8503"/>
                    <a:pt x="63396" y="11338"/>
                    <a:pt x="63396" y="14173"/>
                  </a:cubicBezTo>
                  <a:cubicBezTo>
                    <a:pt x="63396" y="18897"/>
                    <a:pt x="66792" y="21732"/>
                    <a:pt x="72452" y="21732"/>
                  </a:cubicBezTo>
                  <a:cubicBezTo>
                    <a:pt x="76981" y="21732"/>
                    <a:pt x="80377" y="18897"/>
                    <a:pt x="80377" y="14173"/>
                  </a:cubicBezTo>
                  <a:cubicBezTo>
                    <a:pt x="80377" y="11338"/>
                    <a:pt x="78113" y="8503"/>
                    <a:pt x="74716" y="7559"/>
                  </a:cubicBezTo>
                  <a:cubicBezTo>
                    <a:pt x="74716" y="4724"/>
                    <a:pt x="74716" y="4724"/>
                    <a:pt x="74716" y="4724"/>
                  </a:cubicBezTo>
                  <a:cubicBezTo>
                    <a:pt x="92830" y="4724"/>
                    <a:pt x="92830" y="4724"/>
                    <a:pt x="92830" y="4724"/>
                  </a:cubicBezTo>
                  <a:cubicBezTo>
                    <a:pt x="92830" y="7559"/>
                    <a:pt x="92830" y="7559"/>
                    <a:pt x="92830" y="7559"/>
                  </a:cubicBezTo>
                  <a:cubicBezTo>
                    <a:pt x="89433" y="8503"/>
                    <a:pt x="87169" y="11338"/>
                    <a:pt x="87169" y="14173"/>
                  </a:cubicBezTo>
                  <a:cubicBezTo>
                    <a:pt x="87169" y="18897"/>
                    <a:pt x="90566" y="21732"/>
                    <a:pt x="96226" y="21732"/>
                  </a:cubicBezTo>
                  <a:cubicBezTo>
                    <a:pt x="100754" y="21732"/>
                    <a:pt x="105283" y="18897"/>
                    <a:pt x="105283" y="14173"/>
                  </a:cubicBezTo>
                  <a:cubicBezTo>
                    <a:pt x="105283" y="11338"/>
                    <a:pt x="101886" y="8503"/>
                    <a:pt x="98490" y="7559"/>
                  </a:cubicBezTo>
                  <a:cubicBezTo>
                    <a:pt x="98490" y="4724"/>
                    <a:pt x="98490" y="4724"/>
                    <a:pt x="98490" y="4724"/>
                  </a:cubicBezTo>
                  <a:cubicBezTo>
                    <a:pt x="114339" y="4724"/>
                    <a:pt x="114339" y="4724"/>
                    <a:pt x="114339" y="4724"/>
                  </a:cubicBezTo>
                  <a:lnTo>
                    <a:pt x="114339" y="11527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6764338" y="5132388"/>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00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6764338" y="5245100"/>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75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6892925" y="5154613"/>
              <a:ext cx="246000" cy="52500"/>
            </a:xfrm>
            <a:custGeom>
              <a:avLst/>
              <a:gdLst/>
              <a:ahLst/>
              <a:cxnLst/>
              <a:rect l="l" t="t" r="r" b="b"/>
              <a:pathLst>
                <a:path w="120000" h="120000" extrusionOk="0">
                  <a:moveTo>
                    <a:pt x="10434" y="84000"/>
                  </a:moveTo>
                  <a:cubicBezTo>
                    <a:pt x="15652" y="72000"/>
                    <a:pt x="20869" y="60000"/>
                    <a:pt x="28695" y="60000"/>
                  </a:cubicBezTo>
                  <a:cubicBezTo>
                    <a:pt x="28695" y="60000"/>
                    <a:pt x="28695" y="60000"/>
                    <a:pt x="28695" y="60000"/>
                  </a:cubicBezTo>
                  <a:cubicBezTo>
                    <a:pt x="28695" y="60000"/>
                    <a:pt x="28695" y="72000"/>
                    <a:pt x="28695" y="72000"/>
                  </a:cubicBezTo>
                  <a:cubicBezTo>
                    <a:pt x="31304" y="96000"/>
                    <a:pt x="39130" y="120000"/>
                    <a:pt x="46956" y="120000"/>
                  </a:cubicBezTo>
                  <a:cubicBezTo>
                    <a:pt x="49565" y="120000"/>
                    <a:pt x="49565" y="108000"/>
                    <a:pt x="52173" y="108000"/>
                  </a:cubicBezTo>
                  <a:cubicBezTo>
                    <a:pt x="57391" y="108000"/>
                    <a:pt x="62608" y="96000"/>
                    <a:pt x="65217" y="84000"/>
                  </a:cubicBezTo>
                  <a:cubicBezTo>
                    <a:pt x="67826" y="84000"/>
                    <a:pt x="67826" y="72000"/>
                    <a:pt x="70434" y="72000"/>
                  </a:cubicBezTo>
                  <a:cubicBezTo>
                    <a:pt x="73043" y="60000"/>
                    <a:pt x="78260" y="60000"/>
                    <a:pt x="80869" y="60000"/>
                  </a:cubicBezTo>
                  <a:cubicBezTo>
                    <a:pt x="83478" y="60000"/>
                    <a:pt x="83478" y="72000"/>
                    <a:pt x="86086" y="72000"/>
                  </a:cubicBezTo>
                  <a:cubicBezTo>
                    <a:pt x="88695" y="84000"/>
                    <a:pt x="88695" y="96000"/>
                    <a:pt x="91304" y="96000"/>
                  </a:cubicBezTo>
                  <a:cubicBezTo>
                    <a:pt x="99130" y="120000"/>
                    <a:pt x="109565" y="108000"/>
                    <a:pt x="117391" y="84000"/>
                  </a:cubicBezTo>
                  <a:cubicBezTo>
                    <a:pt x="120000" y="72000"/>
                    <a:pt x="120000" y="48000"/>
                    <a:pt x="117391" y="36000"/>
                  </a:cubicBezTo>
                  <a:cubicBezTo>
                    <a:pt x="114782" y="24000"/>
                    <a:pt x="109565" y="24000"/>
                    <a:pt x="106956" y="36000"/>
                  </a:cubicBezTo>
                  <a:cubicBezTo>
                    <a:pt x="104347" y="48000"/>
                    <a:pt x="101739" y="48000"/>
                    <a:pt x="99130" y="48000"/>
                  </a:cubicBezTo>
                  <a:cubicBezTo>
                    <a:pt x="96521" y="48000"/>
                    <a:pt x="96521" y="36000"/>
                    <a:pt x="93913" y="36000"/>
                  </a:cubicBezTo>
                  <a:cubicBezTo>
                    <a:pt x="91304" y="24000"/>
                    <a:pt x="91304" y="12000"/>
                    <a:pt x="86086" y="12000"/>
                  </a:cubicBezTo>
                  <a:cubicBezTo>
                    <a:pt x="80869" y="0"/>
                    <a:pt x="73043" y="0"/>
                    <a:pt x="65217" y="24000"/>
                  </a:cubicBezTo>
                  <a:cubicBezTo>
                    <a:pt x="62608" y="24000"/>
                    <a:pt x="60000" y="24000"/>
                    <a:pt x="60000" y="36000"/>
                  </a:cubicBezTo>
                  <a:cubicBezTo>
                    <a:pt x="54782" y="36000"/>
                    <a:pt x="52173" y="48000"/>
                    <a:pt x="49565" y="48000"/>
                  </a:cubicBezTo>
                  <a:cubicBezTo>
                    <a:pt x="44347" y="60000"/>
                    <a:pt x="41739" y="48000"/>
                    <a:pt x="41739" y="48000"/>
                  </a:cubicBezTo>
                  <a:cubicBezTo>
                    <a:pt x="39130" y="48000"/>
                    <a:pt x="39130" y="36000"/>
                    <a:pt x="39130" y="36000"/>
                  </a:cubicBezTo>
                  <a:cubicBezTo>
                    <a:pt x="39130" y="24000"/>
                    <a:pt x="36521" y="12000"/>
                    <a:pt x="33913" y="0"/>
                  </a:cubicBezTo>
                  <a:cubicBezTo>
                    <a:pt x="31304" y="0"/>
                    <a:pt x="28695" y="0"/>
                    <a:pt x="26086" y="0"/>
                  </a:cubicBezTo>
                  <a:cubicBezTo>
                    <a:pt x="18260" y="0"/>
                    <a:pt x="10434" y="12000"/>
                    <a:pt x="5217" y="36000"/>
                  </a:cubicBezTo>
                  <a:cubicBezTo>
                    <a:pt x="2608" y="48000"/>
                    <a:pt x="0" y="60000"/>
                    <a:pt x="2608" y="84000"/>
                  </a:cubicBezTo>
                  <a:cubicBezTo>
                    <a:pt x="5217" y="96000"/>
                    <a:pt x="7826" y="96000"/>
                    <a:pt x="10434" y="84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6881813" y="5256213"/>
              <a:ext cx="273000" cy="63600"/>
            </a:xfrm>
            <a:custGeom>
              <a:avLst/>
              <a:gdLst/>
              <a:ahLst/>
              <a:cxnLst/>
              <a:rect l="l" t="t" r="r" b="b"/>
              <a:pathLst>
                <a:path w="120000" h="120000" extrusionOk="0">
                  <a:moveTo>
                    <a:pt x="2352" y="110000"/>
                  </a:moveTo>
                  <a:cubicBezTo>
                    <a:pt x="4705" y="120000"/>
                    <a:pt x="4705" y="120000"/>
                    <a:pt x="7058" y="120000"/>
                  </a:cubicBezTo>
                  <a:cubicBezTo>
                    <a:pt x="9411" y="120000"/>
                    <a:pt x="9411" y="110000"/>
                    <a:pt x="11764" y="110000"/>
                  </a:cubicBezTo>
                  <a:cubicBezTo>
                    <a:pt x="14117" y="90000"/>
                    <a:pt x="18823" y="80000"/>
                    <a:pt x="23529" y="80000"/>
                  </a:cubicBezTo>
                  <a:cubicBezTo>
                    <a:pt x="23529" y="80000"/>
                    <a:pt x="23529" y="80000"/>
                    <a:pt x="25882" y="80000"/>
                  </a:cubicBezTo>
                  <a:cubicBezTo>
                    <a:pt x="25882" y="80000"/>
                    <a:pt x="25882" y="80000"/>
                    <a:pt x="25882" y="80000"/>
                  </a:cubicBezTo>
                  <a:cubicBezTo>
                    <a:pt x="25882" y="80000"/>
                    <a:pt x="25882" y="80000"/>
                    <a:pt x="25882" y="80000"/>
                  </a:cubicBezTo>
                  <a:cubicBezTo>
                    <a:pt x="25882" y="80000"/>
                    <a:pt x="28235" y="90000"/>
                    <a:pt x="28235" y="90000"/>
                  </a:cubicBezTo>
                  <a:cubicBezTo>
                    <a:pt x="32941" y="100000"/>
                    <a:pt x="40000" y="100000"/>
                    <a:pt x="47058" y="90000"/>
                  </a:cubicBezTo>
                  <a:cubicBezTo>
                    <a:pt x="49411" y="80000"/>
                    <a:pt x="51764" y="80000"/>
                    <a:pt x="54117" y="70000"/>
                  </a:cubicBezTo>
                  <a:cubicBezTo>
                    <a:pt x="54117" y="60000"/>
                    <a:pt x="56470" y="60000"/>
                    <a:pt x="58823" y="60000"/>
                  </a:cubicBezTo>
                  <a:cubicBezTo>
                    <a:pt x="61176" y="50000"/>
                    <a:pt x="63529" y="50000"/>
                    <a:pt x="65882" y="60000"/>
                  </a:cubicBezTo>
                  <a:cubicBezTo>
                    <a:pt x="65882" y="60000"/>
                    <a:pt x="65882" y="60000"/>
                    <a:pt x="65882" y="60000"/>
                  </a:cubicBezTo>
                  <a:cubicBezTo>
                    <a:pt x="65882" y="70000"/>
                    <a:pt x="68235" y="80000"/>
                    <a:pt x="70588" y="90000"/>
                  </a:cubicBezTo>
                  <a:cubicBezTo>
                    <a:pt x="72941" y="100000"/>
                    <a:pt x="75294" y="100000"/>
                    <a:pt x="77647" y="100000"/>
                  </a:cubicBezTo>
                  <a:cubicBezTo>
                    <a:pt x="89411" y="110000"/>
                    <a:pt x="103529" y="100000"/>
                    <a:pt x="115294" y="90000"/>
                  </a:cubicBezTo>
                  <a:cubicBezTo>
                    <a:pt x="117647" y="90000"/>
                    <a:pt x="120000" y="80000"/>
                    <a:pt x="120000" y="60000"/>
                  </a:cubicBezTo>
                  <a:cubicBezTo>
                    <a:pt x="117647" y="50000"/>
                    <a:pt x="115294" y="40000"/>
                    <a:pt x="112941" y="40000"/>
                  </a:cubicBezTo>
                  <a:cubicBezTo>
                    <a:pt x="101176" y="50000"/>
                    <a:pt x="89411" y="60000"/>
                    <a:pt x="77647" y="50000"/>
                  </a:cubicBezTo>
                  <a:cubicBezTo>
                    <a:pt x="77647" y="50000"/>
                    <a:pt x="77647" y="50000"/>
                    <a:pt x="77647" y="50000"/>
                  </a:cubicBezTo>
                  <a:cubicBezTo>
                    <a:pt x="77647" y="50000"/>
                    <a:pt x="77647" y="50000"/>
                    <a:pt x="77647" y="50000"/>
                  </a:cubicBezTo>
                  <a:cubicBezTo>
                    <a:pt x="75294" y="40000"/>
                    <a:pt x="75294" y="40000"/>
                    <a:pt x="75294" y="30000"/>
                  </a:cubicBezTo>
                  <a:cubicBezTo>
                    <a:pt x="70588" y="0"/>
                    <a:pt x="61176" y="0"/>
                    <a:pt x="54117" y="10000"/>
                  </a:cubicBezTo>
                  <a:cubicBezTo>
                    <a:pt x="51764" y="10000"/>
                    <a:pt x="49411" y="20000"/>
                    <a:pt x="47058" y="30000"/>
                  </a:cubicBezTo>
                  <a:cubicBezTo>
                    <a:pt x="44705" y="30000"/>
                    <a:pt x="42352" y="40000"/>
                    <a:pt x="42352" y="40000"/>
                  </a:cubicBezTo>
                  <a:cubicBezTo>
                    <a:pt x="40000" y="50000"/>
                    <a:pt x="35294" y="50000"/>
                    <a:pt x="35294" y="50000"/>
                  </a:cubicBezTo>
                  <a:cubicBezTo>
                    <a:pt x="35294" y="50000"/>
                    <a:pt x="35294" y="40000"/>
                    <a:pt x="32941" y="40000"/>
                  </a:cubicBezTo>
                  <a:cubicBezTo>
                    <a:pt x="32941" y="40000"/>
                    <a:pt x="32941" y="40000"/>
                    <a:pt x="30588" y="30000"/>
                  </a:cubicBezTo>
                  <a:cubicBezTo>
                    <a:pt x="28235" y="30000"/>
                    <a:pt x="25882" y="30000"/>
                    <a:pt x="23529" y="30000"/>
                  </a:cubicBezTo>
                  <a:cubicBezTo>
                    <a:pt x="14117" y="30000"/>
                    <a:pt x="7058" y="50000"/>
                    <a:pt x="2352" y="80000"/>
                  </a:cubicBezTo>
                  <a:cubicBezTo>
                    <a:pt x="0" y="90000"/>
                    <a:pt x="0" y="100000"/>
                    <a:pt x="2352" y="11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6753225" y="5400675"/>
              <a:ext cx="406500" cy="92100"/>
            </a:xfrm>
            <a:custGeom>
              <a:avLst/>
              <a:gdLst/>
              <a:ahLst/>
              <a:cxnLst/>
              <a:rect l="l" t="t" r="r" b="b"/>
              <a:pathLst>
                <a:path w="120000" h="120000" extrusionOk="0">
                  <a:moveTo>
                    <a:pt x="113684" y="49411"/>
                  </a:moveTo>
                  <a:cubicBezTo>
                    <a:pt x="112105" y="49411"/>
                    <a:pt x="110526" y="42352"/>
                    <a:pt x="110526" y="42352"/>
                  </a:cubicBezTo>
                  <a:cubicBezTo>
                    <a:pt x="108947" y="42352"/>
                    <a:pt x="105789" y="35294"/>
                    <a:pt x="104210" y="35294"/>
                  </a:cubicBezTo>
                  <a:cubicBezTo>
                    <a:pt x="99473" y="35294"/>
                    <a:pt x="96315" y="42352"/>
                    <a:pt x="94736" y="56470"/>
                  </a:cubicBezTo>
                  <a:cubicBezTo>
                    <a:pt x="93157" y="56470"/>
                    <a:pt x="93157" y="56470"/>
                    <a:pt x="93157" y="56470"/>
                  </a:cubicBezTo>
                  <a:cubicBezTo>
                    <a:pt x="91578" y="63529"/>
                    <a:pt x="90000" y="63529"/>
                    <a:pt x="88421" y="63529"/>
                  </a:cubicBezTo>
                  <a:cubicBezTo>
                    <a:pt x="88421" y="63529"/>
                    <a:pt x="90000" y="56470"/>
                    <a:pt x="90000" y="49411"/>
                  </a:cubicBezTo>
                  <a:cubicBezTo>
                    <a:pt x="90000" y="35294"/>
                    <a:pt x="91578" y="21176"/>
                    <a:pt x="88421" y="7058"/>
                  </a:cubicBezTo>
                  <a:cubicBezTo>
                    <a:pt x="88421" y="0"/>
                    <a:pt x="85263" y="0"/>
                    <a:pt x="83684" y="0"/>
                  </a:cubicBezTo>
                  <a:cubicBezTo>
                    <a:pt x="48947" y="77647"/>
                    <a:pt x="48947" y="77647"/>
                    <a:pt x="48947" y="77647"/>
                  </a:cubicBezTo>
                  <a:cubicBezTo>
                    <a:pt x="52105" y="35294"/>
                    <a:pt x="52105" y="35294"/>
                    <a:pt x="52105" y="35294"/>
                  </a:cubicBezTo>
                  <a:cubicBezTo>
                    <a:pt x="52105" y="28235"/>
                    <a:pt x="52105" y="21176"/>
                    <a:pt x="50526" y="14117"/>
                  </a:cubicBezTo>
                  <a:cubicBezTo>
                    <a:pt x="48947" y="14117"/>
                    <a:pt x="48947" y="7058"/>
                    <a:pt x="47368" y="14117"/>
                  </a:cubicBezTo>
                  <a:cubicBezTo>
                    <a:pt x="37894" y="14117"/>
                    <a:pt x="28421" y="35294"/>
                    <a:pt x="22105" y="63529"/>
                  </a:cubicBezTo>
                  <a:cubicBezTo>
                    <a:pt x="22105" y="63529"/>
                    <a:pt x="22105" y="63529"/>
                    <a:pt x="22105" y="63529"/>
                  </a:cubicBezTo>
                  <a:cubicBezTo>
                    <a:pt x="22105" y="49411"/>
                    <a:pt x="22105" y="42352"/>
                    <a:pt x="22105" y="35294"/>
                  </a:cubicBezTo>
                  <a:cubicBezTo>
                    <a:pt x="22105" y="28235"/>
                    <a:pt x="20526" y="21176"/>
                    <a:pt x="20526" y="21176"/>
                  </a:cubicBezTo>
                  <a:cubicBezTo>
                    <a:pt x="18947" y="14117"/>
                    <a:pt x="17368" y="14117"/>
                    <a:pt x="15789" y="21176"/>
                  </a:cubicBezTo>
                  <a:cubicBezTo>
                    <a:pt x="11052" y="28235"/>
                    <a:pt x="6315" y="49411"/>
                    <a:pt x="1578" y="63529"/>
                  </a:cubicBezTo>
                  <a:cubicBezTo>
                    <a:pt x="0" y="70588"/>
                    <a:pt x="0" y="84705"/>
                    <a:pt x="1578" y="91764"/>
                  </a:cubicBezTo>
                  <a:cubicBezTo>
                    <a:pt x="3157" y="98823"/>
                    <a:pt x="6315" y="98823"/>
                    <a:pt x="7894" y="91764"/>
                  </a:cubicBezTo>
                  <a:cubicBezTo>
                    <a:pt x="9473" y="84705"/>
                    <a:pt x="11052" y="77647"/>
                    <a:pt x="12631" y="70588"/>
                  </a:cubicBezTo>
                  <a:cubicBezTo>
                    <a:pt x="12631" y="70588"/>
                    <a:pt x="12631" y="77647"/>
                    <a:pt x="12631" y="77647"/>
                  </a:cubicBezTo>
                  <a:cubicBezTo>
                    <a:pt x="12631" y="84705"/>
                    <a:pt x="12631" y="91764"/>
                    <a:pt x="14210" y="91764"/>
                  </a:cubicBezTo>
                  <a:cubicBezTo>
                    <a:pt x="15789" y="98823"/>
                    <a:pt x="18947" y="112941"/>
                    <a:pt x="26842" y="84705"/>
                  </a:cubicBezTo>
                  <a:cubicBezTo>
                    <a:pt x="31578" y="70588"/>
                    <a:pt x="36315" y="56470"/>
                    <a:pt x="42631" y="49411"/>
                  </a:cubicBezTo>
                  <a:cubicBezTo>
                    <a:pt x="39473" y="84705"/>
                    <a:pt x="39473" y="84705"/>
                    <a:pt x="39473" y="84705"/>
                  </a:cubicBezTo>
                  <a:cubicBezTo>
                    <a:pt x="39473" y="91764"/>
                    <a:pt x="39473" y="105882"/>
                    <a:pt x="41052" y="112941"/>
                  </a:cubicBezTo>
                  <a:cubicBezTo>
                    <a:pt x="42631" y="120000"/>
                    <a:pt x="42631" y="120000"/>
                    <a:pt x="45789" y="120000"/>
                  </a:cubicBezTo>
                  <a:cubicBezTo>
                    <a:pt x="45789" y="120000"/>
                    <a:pt x="47368" y="120000"/>
                    <a:pt x="48947" y="120000"/>
                  </a:cubicBezTo>
                  <a:cubicBezTo>
                    <a:pt x="82105" y="49411"/>
                    <a:pt x="82105" y="49411"/>
                    <a:pt x="82105" y="49411"/>
                  </a:cubicBezTo>
                  <a:cubicBezTo>
                    <a:pt x="80526" y="56470"/>
                    <a:pt x="80526" y="70588"/>
                    <a:pt x="82105" y="77647"/>
                  </a:cubicBezTo>
                  <a:cubicBezTo>
                    <a:pt x="83684" y="91764"/>
                    <a:pt x="85263" y="91764"/>
                    <a:pt x="86842" y="98823"/>
                  </a:cubicBezTo>
                  <a:cubicBezTo>
                    <a:pt x="90000" y="98823"/>
                    <a:pt x="94736" y="98823"/>
                    <a:pt x="96315" y="91764"/>
                  </a:cubicBezTo>
                  <a:cubicBezTo>
                    <a:pt x="97894" y="84705"/>
                    <a:pt x="97894" y="84705"/>
                    <a:pt x="99473" y="84705"/>
                  </a:cubicBezTo>
                  <a:cubicBezTo>
                    <a:pt x="101052" y="77647"/>
                    <a:pt x="102631" y="70588"/>
                    <a:pt x="104210" y="70588"/>
                  </a:cubicBezTo>
                  <a:cubicBezTo>
                    <a:pt x="104210" y="70588"/>
                    <a:pt x="105789" y="77647"/>
                    <a:pt x="107368" y="77647"/>
                  </a:cubicBezTo>
                  <a:cubicBezTo>
                    <a:pt x="110526" y="84705"/>
                    <a:pt x="115263" y="91764"/>
                    <a:pt x="118421" y="70588"/>
                  </a:cubicBezTo>
                  <a:cubicBezTo>
                    <a:pt x="120000" y="63529"/>
                    <a:pt x="120000" y="56470"/>
                    <a:pt x="118421" y="49411"/>
                  </a:cubicBezTo>
                  <a:cubicBezTo>
                    <a:pt x="116842" y="42352"/>
                    <a:pt x="115263" y="42352"/>
                    <a:pt x="113684" y="4941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7326313" y="4976813"/>
              <a:ext cx="165000" cy="611100"/>
            </a:xfrm>
            <a:custGeom>
              <a:avLst/>
              <a:gdLst/>
              <a:ahLst/>
              <a:cxnLst/>
              <a:rect l="l" t="t" r="r" b="b"/>
              <a:pathLst>
                <a:path w="120000" h="120000" extrusionOk="0">
                  <a:moveTo>
                    <a:pt x="81290" y="5263"/>
                  </a:moveTo>
                  <a:cubicBezTo>
                    <a:pt x="73548" y="5263"/>
                    <a:pt x="73548" y="5263"/>
                    <a:pt x="73548" y="5263"/>
                  </a:cubicBezTo>
                  <a:cubicBezTo>
                    <a:pt x="65806" y="2105"/>
                    <a:pt x="54193" y="0"/>
                    <a:pt x="38709" y="0"/>
                  </a:cubicBezTo>
                  <a:cubicBezTo>
                    <a:pt x="15483" y="0"/>
                    <a:pt x="0" y="4210"/>
                    <a:pt x="0" y="10526"/>
                  </a:cubicBezTo>
                  <a:cubicBezTo>
                    <a:pt x="0" y="91578"/>
                    <a:pt x="0" y="91578"/>
                    <a:pt x="0" y="91578"/>
                  </a:cubicBezTo>
                  <a:cubicBezTo>
                    <a:pt x="0" y="91578"/>
                    <a:pt x="0" y="92631"/>
                    <a:pt x="0" y="92631"/>
                  </a:cubicBezTo>
                  <a:cubicBezTo>
                    <a:pt x="30967" y="117894"/>
                    <a:pt x="30967" y="117894"/>
                    <a:pt x="30967" y="117894"/>
                  </a:cubicBezTo>
                  <a:cubicBezTo>
                    <a:pt x="30967" y="118947"/>
                    <a:pt x="34838" y="119999"/>
                    <a:pt x="38709" y="119999"/>
                  </a:cubicBezTo>
                  <a:cubicBezTo>
                    <a:pt x="42580" y="119999"/>
                    <a:pt x="46451" y="118947"/>
                    <a:pt x="46451" y="117894"/>
                  </a:cubicBezTo>
                  <a:cubicBezTo>
                    <a:pt x="77419" y="92631"/>
                    <a:pt x="77419" y="92631"/>
                    <a:pt x="77419" y="92631"/>
                  </a:cubicBezTo>
                  <a:cubicBezTo>
                    <a:pt x="77419" y="92631"/>
                    <a:pt x="81290" y="91578"/>
                    <a:pt x="81290" y="91578"/>
                  </a:cubicBezTo>
                  <a:cubicBezTo>
                    <a:pt x="81290" y="10526"/>
                    <a:pt x="81290" y="10526"/>
                    <a:pt x="81290" y="10526"/>
                  </a:cubicBezTo>
                  <a:cubicBezTo>
                    <a:pt x="81290" y="10526"/>
                    <a:pt x="81290" y="10526"/>
                    <a:pt x="81290" y="10526"/>
                  </a:cubicBezTo>
                  <a:cubicBezTo>
                    <a:pt x="81290" y="10526"/>
                    <a:pt x="81290" y="10526"/>
                    <a:pt x="81290" y="10526"/>
                  </a:cubicBezTo>
                  <a:cubicBezTo>
                    <a:pt x="92903" y="10526"/>
                    <a:pt x="100645" y="12631"/>
                    <a:pt x="100645" y="15789"/>
                  </a:cubicBezTo>
                  <a:cubicBezTo>
                    <a:pt x="100645" y="57894"/>
                    <a:pt x="100645" y="57894"/>
                    <a:pt x="100645" y="57894"/>
                  </a:cubicBezTo>
                  <a:cubicBezTo>
                    <a:pt x="100645" y="59999"/>
                    <a:pt x="104516" y="61052"/>
                    <a:pt x="112258" y="61052"/>
                  </a:cubicBezTo>
                  <a:cubicBezTo>
                    <a:pt x="116129" y="61052"/>
                    <a:pt x="120000" y="59999"/>
                    <a:pt x="120000" y="57894"/>
                  </a:cubicBezTo>
                  <a:cubicBezTo>
                    <a:pt x="120000" y="15789"/>
                    <a:pt x="120000" y="15789"/>
                    <a:pt x="120000" y="15789"/>
                  </a:cubicBezTo>
                  <a:cubicBezTo>
                    <a:pt x="120000" y="10526"/>
                    <a:pt x="100645" y="5263"/>
                    <a:pt x="81290" y="5263"/>
                  </a:cubicBezTo>
                  <a:close/>
                  <a:moveTo>
                    <a:pt x="38709" y="108421"/>
                  </a:moveTo>
                  <a:cubicBezTo>
                    <a:pt x="19354" y="91578"/>
                    <a:pt x="19354" y="91578"/>
                    <a:pt x="19354" y="91578"/>
                  </a:cubicBezTo>
                  <a:cubicBezTo>
                    <a:pt x="58064" y="91578"/>
                    <a:pt x="58064" y="91578"/>
                    <a:pt x="58064" y="91578"/>
                  </a:cubicBezTo>
                  <a:lnTo>
                    <a:pt x="38709" y="108421"/>
                  </a:lnTo>
                  <a:close/>
                  <a:moveTo>
                    <a:pt x="61935" y="86315"/>
                  </a:moveTo>
                  <a:cubicBezTo>
                    <a:pt x="19354" y="86315"/>
                    <a:pt x="19354" y="86315"/>
                    <a:pt x="19354" y="86315"/>
                  </a:cubicBezTo>
                  <a:cubicBezTo>
                    <a:pt x="19354" y="52631"/>
                    <a:pt x="19354" y="52631"/>
                    <a:pt x="19354" y="52631"/>
                  </a:cubicBezTo>
                  <a:cubicBezTo>
                    <a:pt x="61935" y="52631"/>
                    <a:pt x="61935" y="52631"/>
                    <a:pt x="61935" y="52631"/>
                  </a:cubicBezTo>
                  <a:lnTo>
                    <a:pt x="61935" y="86315"/>
                  </a:lnTo>
                  <a:close/>
                  <a:moveTo>
                    <a:pt x="61935" y="47368"/>
                  </a:moveTo>
                  <a:cubicBezTo>
                    <a:pt x="19354" y="47368"/>
                    <a:pt x="19354" y="47368"/>
                    <a:pt x="19354" y="47368"/>
                  </a:cubicBezTo>
                  <a:cubicBezTo>
                    <a:pt x="19354" y="10526"/>
                    <a:pt x="19354" y="10526"/>
                    <a:pt x="19354" y="10526"/>
                  </a:cubicBezTo>
                  <a:cubicBezTo>
                    <a:pt x="19354" y="7368"/>
                    <a:pt x="27096" y="5263"/>
                    <a:pt x="38709" y="5263"/>
                  </a:cubicBezTo>
                  <a:cubicBezTo>
                    <a:pt x="50322" y="5263"/>
                    <a:pt x="61935" y="7368"/>
                    <a:pt x="61935" y="10526"/>
                  </a:cubicBezTo>
                  <a:lnTo>
                    <a:pt x="61935" y="47368"/>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7"/>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7"/>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59870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A5B0FE"/>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586975"/>
            <a:ext cx="5138700" cy="857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1pPr>
            <a:lvl2pPr lvl="1">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2pPr>
            <a:lvl3pPr lvl="2">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3pPr>
            <a:lvl4pPr lvl="3">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4pPr>
            <a:lvl5pPr lvl="4">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5pPr>
            <a:lvl6pPr lvl="5">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6pPr>
            <a:lvl7pPr lvl="6">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7pPr>
            <a:lvl8pPr lvl="7">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8pPr>
            <a:lvl9pPr lvl="8">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9pPr>
          </a:lstStyle>
          <a:p>
            <a:endParaRPr/>
          </a:p>
        </p:txBody>
      </p:sp>
      <p:sp>
        <p:nvSpPr>
          <p:cNvPr id="7" name="Google Shape;7;p1"/>
          <p:cNvSpPr txBox="1">
            <a:spLocks noGrp="1"/>
          </p:cNvSpPr>
          <p:nvPr>
            <p:ph type="body" idx="1"/>
          </p:nvPr>
        </p:nvSpPr>
        <p:spPr>
          <a:xfrm>
            <a:off x="457200" y="1657350"/>
            <a:ext cx="5138700" cy="3180900"/>
          </a:xfrm>
          <a:prstGeom prst="rect">
            <a:avLst/>
          </a:prstGeom>
          <a:noFill/>
          <a:ln>
            <a:noFill/>
          </a:ln>
        </p:spPr>
        <p:txBody>
          <a:bodyPr spcFirstLastPara="1" wrap="square" lIns="91425" tIns="91425" rIns="91425" bIns="91425" anchor="t" anchorCtr="0"/>
          <a:lstStyle>
            <a:lvl1pPr marL="457200" lvl="0" indent="-381000">
              <a:spcBef>
                <a:spcPts val="600"/>
              </a:spcBef>
              <a:spcAft>
                <a:spcPts val="0"/>
              </a:spcAft>
              <a:buClr>
                <a:srgbClr val="A5B0FE"/>
              </a:buClr>
              <a:buSzPts val="2400"/>
              <a:buFont typeface="Barlow Light"/>
              <a:buChar char="▹"/>
              <a:defRPr sz="2400">
                <a:latin typeface="Barlow Light"/>
                <a:ea typeface="Barlow Light"/>
                <a:cs typeface="Barlow Light"/>
                <a:sym typeface="Barlow Light"/>
              </a:defRPr>
            </a:lvl1pPr>
            <a:lvl2pPr marL="914400" lvl="1" indent="-381000">
              <a:spcBef>
                <a:spcPts val="0"/>
              </a:spcBef>
              <a:spcAft>
                <a:spcPts val="0"/>
              </a:spcAft>
              <a:buClr>
                <a:srgbClr val="A5B0FE"/>
              </a:buClr>
              <a:buSzPts val="2400"/>
              <a:buFont typeface="Barlow Light"/>
              <a:buChar char="￭"/>
              <a:defRPr sz="2400">
                <a:latin typeface="Barlow Light"/>
                <a:ea typeface="Barlow Light"/>
                <a:cs typeface="Barlow Light"/>
                <a:sym typeface="Barlow Light"/>
              </a:defRPr>
            </a:lvl2pPr>
            <a:lvl3pPr marL="1371600" lvl="2" indent="-381000">
              <a:spcBef>
                <a:spcPts val="0"/>
              </a:spcBef>
              <a:spcAft>
                <a:spcPts val="0"/>
              </a:spcAft>
              <a:buClr>
                <a:srgbClr val="A5B0FE"/>
              </a:buClr>
              <a:buSzPts val="2400"/>
              <a:buFont typeface="Barlow Light"/>
              <a:buChar char="⬝"/>
              <a:defRPr sz="2400">
                <a:latin typeface="Barlow Light"/>
                <a:ea typeface="Barlow Light"/>
                <a:cs typeface="Barlow Light"/>
                <a:sym typeface="Barlow Light"/>
              </a:defRPr>
            </a:lvl3pPr>
            <a:lvl4pPr marL="1828800" lvl="3" indent="-381000">
              <a:spcBef>
                <a:spcPts val="0"/>
              </a:spcBef>
              <a:spcAft>
                <a:spcPts val="0"/>
              </a:spcAft>
              <a:buSzPts val="2400"/>
              <a:buFont typeface="Barlow Light"/>
              <a:buChar char="●"/>
              <a:defRPr sz="2400">
                <a:latin typeface="Barlow Light"/>
                <a:ea typeface="Barlow Light"/>
                <a:cs typeface="Barlow Light"/>
                <a:sym typeface="Barlow Light"/>
              </a:defRPr>
            </a:lvl4pPr>
            <a:lvl5pPr marL="2286000" lvl="4" indent="-381000">
              <a:spcBef>
                <a:spcPts val="0"/>
              </a:spcBef>
              <a:spcAft>
                <a:spcPts val="0"/>
              </a:spcAft>
              <a:buSzPts val="2400"/>
              <a:buFont typeface="Barlow Light"/>
              <a:buChar char="○"/>
              <a:defRPr sz="2400">
                <a:latin typeface="Barlow Light"/>
                <a:ea typeface="Barlow Light"/>
                <a:cs typeface="Barlow Light"/>
                <a:sym typeface="Barlow Light"/>
              </a:defRPr>
            </a:lvl5pPr>
            <a:lvl6pPr marL="2743200" lvl="5" indent="-381000">
              <a:spcBef>
                <a:spcPts val="0"/>
              </a:spcBef>
              <a:spcAft>
                <a:spcPts val="0"/>
              </a:spcAft>
              <a:buSzPts val="2400"/>
              <a:buFont typeface="Barlow Light"/>
              <a:buChar char="■"/>
              <a:defRPr sz="2400">
                <a:latin typeface="Barlow Light"/>
                <a:ea typeface="Barlow Light"/>
                <a:cs typeface="Barlow Light"/>
                <a:sym typeface="Barlow Light"/>
              </a:defRPr>
            </a:lvl6pPr>
            <a:lvl7pPr marL="3200400" lvl="6" indent="-381000">
              <a:spcBef>
                <a:spcPts val="0"/>
              </a:spcBef>
              <a:spcAft>
                <a:spcPts val="0"/>
              </a:spcAft>
              <a:buSzPts val="2400"/>
              <a:buFont typeface="Barlow Light"/>
              <a:buChar char="●"/>
              <a:defRPr sz="2400">
                <a:latin typeface="Barlow Light"/>
                <a:ea typeface="Barlow Light"/>
                <a:cs typeface="Barlow Light"/>
                <a:sym typeface="Barlow Light"/>
              </a:defRPr>
            </a:lvl7pPr>
            <a:lvl8pPr marL="3657600" lvl="7" indent="-381000">
              <a:spcBef>
                <a:spcPts val="0"/>
              </a:spcBef>
              <a:spcAft>
                <a:spcPts val="0"/>
              </a:spcAft>
              <a:buSzPts val="2400"/>
              <a:buFont typeface="Barlow Light"/>
              <a:buChar char="○"/>
              <a:defRPr sz="2400">
                <a:latin typeface="Barlow Light"/>
                <a:ea typeface="Barlow Light"/>
                <a:cs typeface="Barlow Light"/>
                <a:sym typeface="Barlow Light"/>
              </a:defRPr>
            </a:lvl8pPr>
            <a:lvl9pPr marL="4114800" lvl="8" indent="-381000">
              <a:spcBef>
                <a:spcPts val="0"/>
              </a:spcBef>
              <a:spcAft>
                <a:spcPts val="0"/>
              </a:spcAft>
              <a:buSzPts val="2400"/>
              <a:buFont typeface="Barlow Light"/>
              <a:buChar char="■"/>
              <a:defRPr sz="2400">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808000" y="2208175"/>
            <a:ext cx="336000" cy="727200"/>
          </a:xfrm>
          <a:prstGeom prst="rect">
            <a:avLst/>
          </a:prstGeom>
          <a:noFill/>
          <a:ln>
            <a:noFill/>
          </a:ln>
        </p:spPr>
        <p:txBody>
          <a:bodyPr spcFirstLastPara="1" wrap="square" lIns="91425" tIns="91425" rIns="91425" bIns="91425" anchor="ctr" anchorCtr="0">
            <a:noAutofit/>
          </a:bodyPr>
          <a:lstStyle>
            <a:lvl1pPr lvl="0" algn="ctr">
              <a:buNone/>
              <a:defRPr sz="1000">
                <a:solidFill>
                  <a:srgbClr val="FFFFFF"/>
                </a:solidFill>
                <a:latin typeface="Barlow"/>
                <a:ea typeface="Barlow"/>
                <a:cs typeface="Barlow"/>
                <a:sym typeface="Barlow"/>
              </a:defRPr>
            </a:lvl1pPr>
            <a:lvl2pPr lvl="1" algn="ctr">
              <a:buNone/>
              <a:defRPr sz="1000">
                <a:solidFill>
                  <a:srgbClr val="FFFFFF"/>
                </a:solidFill>
                <a:latin typeface="Barlow"/>
                <a:ea typeface="Barlow"/>
                <a:cs typeface="Barlow"/>
                <a:sym typeface="Barlow"/>
              </a:defRPr>
            </a:lvl2pPr>
            <a:lvl3pPr lvl="2" algn="ctr">
              <a:buNone/>
              <a:defRPr sz="1000">
                <a:solidFill>
                  <a:srgbClr val="FFFFFF"/>
                </a:solidFill>
                <a:latin typeface="Barlow"/>
                <a:ea typeface="Barlow"/>
                <a:cs typeface="Barlow"/>
                <a:sym typeface="Barlow"/>
              </a:defRPr>
            </a:lvl3pPr>
            <a:lvl4pPr lvl="3" algn="ctr">
              <a:buNone/>
              <a:defRPr sz="1000">
                <a:solidFill>
                  <a:srgbClr val="FFFFFF"/>
                </a:solidFill>
                <a:latin typeface="Barlow"/>
                <a:ea typeface="Barlow"/>
                <a:cs typeface="Barlow"/>
                <a:sym typeface="Barlow"/>
              </a:defRPr>
            </a:lvl4pPr>
            <a:lvl5pPr lvl="4" algn="ctr">
              <a:buNone/>
              <a:defRPr sz="1000">
                <a:solidFill>
                  <a:srgbClr val="FFFFFF"/>
                </a:solidFill>
                <a:latin typeface="Barlow"/>
                <a:ea typeface="Barlow"/>
                <a:cs typeface="Barlow"/>
                <a:sym typeface="Barlow"/>
              </a:defRPr>
            </a:lvl5pPr>
            <a:lvl6pPr lvl="5" algn="ctr">
              <a:buNone/>
              <a:defRPr sz="1000">
                <a:solidFill>
                  <a:srgbClr val="FFFFFF"/>
                </a:solidFill>
                <a:latin typeface="Barlow"/>
                <a:ea typeface="Barlow"/>
                <a:cs typeface="Barlow"/>
                <a:sym typeface="Barlow"/>
              </a:defRPr>
            </a:lvl6pPr>
            <a:lvl7pPr lvl="6" algn="ctr">
              <a:buNone/>
              <a:defRPr sz="1000">
                <a:solidFill>
                  <a:srgbClr val="FFFFFF"/>
                </a:solidFill>
                <a:latin typeface="Barlow"/>
                <a:ea typeface="Barlow"/>
                <a:cs typeface="Barlow"/>
                <a:sym typeface="Barlow"/>
              </a:defRPr>
            </a:lvl7pPr>
            <a:lvl8pPr lvl="7" algn="ctr">
              <a:buNone/>
              <a:defRPr sz="1000">
                <a:solidFill>
                  <a:srgbClr val="FFFFFF"/>
                </a:solidFill>
                <a:latin typeface="Barlow"/>
                <a:ea typeface="Barlow"/>
                <a:cs typeface="Barlow"/>
                <a:sym typeface="Barlow"/>
              </a:defRPr>
            </a:lvl8pPr>
            <a:lvl9pPr lvl="8" algn="ctr">
              <a:buNone/>
              <a:defRPr sz="1000">
                <a:solidFill>
                  <a:srgbClr val="FFFFFF"/>
                </a:solidFill>
                <a:latin typeface="Barlow"/>
                <a:ea typeface="Barlow"/>
                <a:cs typeface="Barlow"/>
                <a:sym typeface="Barlow"/>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6" r:id="rId5"/>
    <p:sldLayoutId id="2147483660" r:id="rId6"/>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8" Type="http://schemas.openxmlformats.org/officeDocument/2006/relationships/hyperlink" Target="https://dominhhai.github.io/vi/2018/02/ml-kmeans/" TargetMode="External"/><Relationship Id="rId3" Type="http://schemas.openxmlformats.org/officeDocument/2006/relationships/hyperlink" Target="https://quyv.wordpress.com/2016/07/24/bag-of-word-model/" TargetMode="External"/><Relationship Id="rId7" Type="http://schemas.openxmlformats.org/officeDocument/2006/relationships/hyperlink" Target="https://machinelearningcoban.com/2017/01/01/kmeans/#tom-tat-thuat-toan"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hyperlink" Target="https://viblo.asia/p/gioi-thieu-ve-scale-invariant-feature-transform-z3NVRkoLR9xn" TargetMode="External"/><Relationship Id="rId5" Type="http://schemas.openxmlformats.org/officeDocument/2006/relationships/hyperlink" Target="https://kipalog.com/posts/Gioi-thieu-giai-thuat-SIFT-de-nhan-dang-anh" TargetMode="External"/><Relationship Id="rId4" Type="http://schemas.openxmlformats.org/officeDocument/2006/relationships/hyperlink" Target="https://machinelearningcoban.com/2017/01/01/kmeans/"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4.jp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3"/>
          <p:cNvSpPr txBox="1">
            <a:spLocks noGrp="1"/>
          </p:cNvSpPr>
          <p:nvPr>
            <p:ph type="ctrTitle"/>
          </p:nvPr>
        </p:nvSpPr>
        <p:spPr>
          <a:xfrm>
            <a:off x="2392822" y="555477"/>
            <a:ext cx="8084322" cy="3469593"/>
          </a:xfrm>
          <a:prstGeom prst="rect">
            <a:avLst/>
          </a:prstGeom>
        </p:spPr>
        <p:txBody>
          <a:bodyPr spcFirstLastPara="1" wrap="square" lIns="91425" tIns="91425" rIns="91425" bIns="91425" anchor="ctr" anchorCtr="0">
            <a:noAutofit/>
          </a:bodyPr>
          <a:lstStyle/>
          <a:p>
            <a:pPr algn="l"/>
            <a:r>
              <a:rPr lang="en-US" sz="32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TRUY VẤN THÔNG TIN </a:t>
            </a:r>
            <a:br>
              <a:rPr lang="en-US" sz="32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32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ĐA PH</a:t>
            </a:r>
            <a:r>
              <a:rPr lang="vi-VN" sz="32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32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TIỆN - CS336.J21</a:t>
            </a:r>
            <a:br>
              <a:rPr lang="en-US" sz="1800" b="1">
                <a:solidFill>
                  <a:schemeClr val="tx1">
                    <a:lumMod val="95000"/>
                    <a:lumOff val="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1800" b="1">
                <a:solidFill>
                  <a:schemeClr val="tx1">
                    <a:lumMod val="95000"/>
                    <a:lumOff val="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br>
              <a:rPr lang="en-US" sz="18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18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ĐỀ TÀI: TRUY VẤN ẢNH MẪU VỚI CƠ </a:t>
            </a:r>
            <a:br>
              <a:rPr lang="en-US" sz="18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18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SỞ DỮ LIỆU ẢNH</a:t>
            </a:r>
            <a:endParaRPr sz="18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337FAF60-C1B9-4EB1-8894-1EB68837D421}"/>
              </a:ext>
            </a:extLst>
          </p:cNvPr>
          <p:cNvSpPr txBox="1"/>
          <p:nvPr/>
        </p:nvSpPr>
        <p:spPr>
          <a:xfrm>
            <a:off x="2777383" y="3895525"/>
            <a:ext cx="4144710" cy="1384995"/>
          </a:xfrm>
          <a:prstGeom prst="rect">
            <a:avLst/>
          </a:prstGeom>
          <a:noFill/>
        </p:spPr>
        <p:txBody>
          <a:bodyPr wrap="square" rtlCol="0">
            <a:spAutoFit/>
          </a:bodyPr>
          <a:lstStyle/>
          <a:p>
            <a:pPr algn="r"/>
            <a:r>
              <a:rPr lang="en-US">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GVHD: NGUYỄN VINH TIỆP</a:t>
            </a:r>
          </a:p>
          <a:p>
            <a:pPr algn="r"/>
            <a:r>
              <a:rPr lang="en-US">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Nguyễn Xuân Duy Hiển – 16521670</a:t>
            </a:r>
          </a:p>
          <a:p>
            <a:pPr algn="r"/>
            <a:r>
              <a:rPr lang="en-US">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Trần Ph</a:t>
            </a:r>
            <a:r>
              <a:rPr lang="vi-V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ớc Lợi – 16521723 </a:t>
            </a:r>
          </a:p>
          <a:p>
            <a:pPr algn="r"/>
            <a:r>
              <a:rPr lang="en-US">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Nguyễn Nhật Tr</a:t>
            </a:r>
            <a:r>
              <a:rPr lang="vi-VN">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 16521336 </a:t>
            </a:r>
          </a:p>
          <a:p>
            <a:endParaRPr lang="en-US">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endParaRPr lang="en-US">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CDB143D3-EDAD-4320-92A1-D81C9228C2AC}"/>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a:t>
            </a: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1"/>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p>
            <a:pPr lvl="0"/>
            <a:r>
              <a:rPr lang="en" b="1">
                <a:latin typeface="Times New Roman" panose="02020603050405020304" pitchFamily="18" charset="0"/>
                <a:cs typeface="Times New Roman" panose="02020603050405020304" pitchFamily="18" charset="0"/>
              </a:rPr>
              <a:t>2. </a:t>
            </a:r>
            <a:r>
              <a:rPr lang="en-US" b="1">
                <a:latin typeface="Times New Roman" panose="02020603050405020304" pitchFamily="18" charset="0"/>
                <a:cs typeface="Times New Roman" panose="02020603050405020304" pitchFamily="18" charset="0"/>
              </a:rPr>
              <a:t>Các b</a:t>
            </a:r>
            <a:r>
              <a:rPr lang="vi-VN" b="1">
                <a:latin typeface="Times New Roman" panose="02020603050405020304" pitchFamily="18" charset="0"/>
                <a:cs typeface="Times New Roman" panose="02020603050405020304" pitchFamily="18" charset="0"/>
              </a:rPr>
              <a:t>ư</a:t>
            </a:r>
            <a:r>
              <a:rPr lang="en-US" b="1">
                <a:latin typeface="Times New Roman" panose="02020603050405020304" pitchFamily="18" charset="0"/>
                <a:cs typeface="Times New Roman" panose="02020603050405020304" pitchFamily="18" charset="0"/>
              </a:rPr>
              <a:t>ớc thực hiện</a:t>
            </a:r>
            <a:endParaRPr b="1" dirty="0">
              <a:latin typeface="Times New Roman" panose="02020603050405020304" pitchFamily="18" charset="0"/>
              <a:cs typeface="Times New Roman" panose="02020603050405020304" pitchFamily="18" charset="0"/>
            </a:endParaRPr>
          </a:p>
        </p:txBody>
      </p:sp>
      <p:sp>
        <p:nvSpPr>
          <p:cNvPr id="308" name="Google Shape;308;p21"/>
          <p:cNvSpPr txBox="1">
            <a:spLocks noGrp="1"/>
          </p:cNvSpPr>
          <p:nvPr>
            <p:ph type="body" idx="1"/>
          </p:nvPr>
        </p:nvSpPr>
        <p:spPr>
          <a:xfrm>
            <a:off x="457200" y="1444375"/>
            <a:ext cx="5138700" cy="3327650"/>
          </a:xfrm>
          <a:prstGeom prst="rect">
            <a:avLst/>
          </a:prstGeom>
        </p:spPr>
        <p:txBody>
          <a:bodyPr spcFirstLastPara="1" wrap="square" lIns="91425" tIns="91425" rIns="91425" bIns="91425" anchor="t" anchorCtr="0">
            <a:noAutofit/>
          </a:bodyPr>
          <a:lstStyle/>
          <a:p>
            <a:pPr marL="152400" indent="0">
              <a:buNone/>
            </a:pPr>
            <a:r>
              <a:rPr lang="en-US" sz="1400" b="1">
                <a:latin typeface="Times New Roman" panose="02020603050405020304" pitchFamily="18" charset="0"/>
                <a:cs typeface="Times New Roman" panose="02020603050405020304" pitchFamily="18" charset="0"/>
              </a:rPr>
              <a:t>Bước 4:  Xây dựng Inverted File.</a:t>
            </a:r>
          </a:p>
          <a:p>
            <a:pPr marL="152400" lvl="0" indent="0" algn="just">
              <a:buNone/>
            </a:pPr>
            <a:r>
              <a:rPr lang="vi-VN" sz="1400">
                <a:latin typeface="Times New Roman" panose="02020603050405020304" pitchFamily="18" charset="0"/>
                <a:cs typeface="Times New Roman" panose="02020603050405020304" pitchFamily="18" charset="0"/>
              </a:rPr>
              <a:t>-Theo thứ tự bình thường, với mỗi image, ta sẽ biết được trong image này có các feature nào.</a:t>
            </a:r>
          </a:p>
          <a:p>
            <a:pPr marL="152400" lvl="0" indent="0" algn="just">
              <a:buNone/>
            </a:pPr>
            <a:r>
              <a:rPr lang="vi-VN" sz="1400">
                <a:latin typeface="Times New Roman" panose="02020603050405020304" pitchFamily="18" charset="0"/>
                <a:cs typeface="Times New Roman" panose="02020603050405020304" pitchFamily="18" charset="0"/>
              </a:rPr>
              <a:t>-Inverted file: với mỗi feature, ta sẽ lưu danh sách những ảnh có chứa nó.</a:t>
            </a:r>
          </a:p>
          <a:p>
            <a:pPr marL="152400" lvl="0" indent="0" algn="just">
              <a:buNone/>
            </a:pPr>
            <a:r>
              <a:rPr lang="vi-VN" sz="1400">
                <a:latin typeface="Times New Roman" panose="02020603050405020304" pitchFamily="18" charset="0"/>
                <a:cs typeface="Times New Roman" panose="02020603050405020304" pitchFamily="18" charset="0"/>
              </a:rPr>
              <a:t>-‘tf-idf’ weighting: các feature xuất hiện ở nhiều class of image thì càng ít có vai trò để phân loại một image nên được đánh trọng số thấp hơn. Các feature xuất hiện ở càng ít các class of image thì có trọng số cao hơn.</a:t>
            </a:r>
          </a:p>
          <a:p>
            <a:pPr marL="0" lvl="0" indent="0" algn="just" rtl="0">
              <a:spcBef>
                <a:spcPts val="600"/>
              </a:spcBef>
              <a:spcAft>
                <a:spcPts val="0"/>
              </a:spcAft>
              <a:buNone/>
            </a:pPr>
            <a:endParaRPr sz="14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75E0D96C-9BDA-4D8B-A313-D35C61B5F926}"/>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10</a:t>
            </a:r>
          </a:p>
        </p:txBody>
      </p:sp>
    </p:spTree>
    <p:extLst>
      <p:ext uri="{BB962C8B-B14F-4D97-AF65-F5344CB8AC3E}">
        <p14:creationId xmlns:p14="http://schemas.microsoft.com/office/powerpoint/2010/main" val="3544246529"/>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2"/>
          <p:cNvSpPr txBox="1">
            <a:spLocks noGrp="1"/>
          </p:cNvSpPr>
          <p:nvPr>
            <p:ph type="title" idx="4294967295"/>
          </p:nvPr>
        </p:nvSpPr>
        <p:spPr>
          <a:xfrm>
            <a:off x="457200" y="644576"/>
            <a:ext cx="4114800" cy="769864"/>
          </a:xfrm>
          <a:prstGeom prst="rect">
            <a:avLst/>
          </a:prstGeom>
        </p:spPr>
        <p:txBody>
          <a:bodyPr spcFirstLastPara="1" wrap="square" lIns="91425" tIns="91425" rIns="91425" bIns="91425" anchor="b" anchorCtr="0">
            <a:noAutofit/>
          </a:bodyPr>
          <a:lstStyle/>
          <a:p>
            <a:pPr lvl="0"/>
            <a:r>
              <a:rPr lang="en" sz="3200" b="1">
                <a:latin typeface="Times New Roman" panose="02020603050405020304" pitchFamily="18" charset="0"/>
                <a:cs typeface="Times New Roman" panose="02020603050405020304" pitchFamily="18" charset="0"/>
              </a:rPr>
              <a:t>2. </a:t>
            </a:r>
            <a:r>
              <a:rPr lang="en-US" sz="3200" b="1">
                <a:latin typeface="Times New Roman" panose="02020603050405020304" pitchFamily="18" charset="0"/>
                <a:cs typeface="Times New Roman" panose="02020603050405020304" pitchFamily="18" charset="0"/>
              </a:rPr>
              <a:t>Các b</a:t>
            </a:r>
            <a:r>
              <a:rPr lang="vi-VN" sz="3200" b="1">
                <a:latin typeface="Times New Roman" panose="02020603050405020304" pitchFamily="18" charset="0"/>
                <a:cs typeface="Times New Roman" panose="02020603050405020304" pitchFamily="18" charset="0"/>
              </a:rPr>
              <a:t>ư</a:t>
            </a:r>
            <a:r>
              <a:rPr lang="en-US" sz="3200" b="1">
                <a:latin typeface="Times New Roman" panose="02020603050405020304" pitchFamily="18" charset="0"/>
                <a:cs typeface="Times New Roman" panose="02020603050405020304" pitchFamily="18" charset="0"/>
              </a:rPr>
              <a:t>ớc thực hiện</a:t>
            </a:r>
            <a:endParaRPr sz="3200">
              <a:latin typeface="+mj-lt"/>
            </a:endParaRPr>
          </a:p>
        </p:txBody>
      </p:sp>
      <p:sp>
        <p:nvSpPr>
          <p:cNvPr id="317" name="Google Shape;317;p22"/>
          <p:cNvSpPr txBox="1">
            <a:spLocks noGrp="1"/>
          </p:cNvSpPr>
          <p:nvPr>
            <p:ph type="body" idx="4294967295"/>
          </p:nvPr>
        </p:nvSpPr>
        <p:spPr>
          <a:xfrm>
            <a:off x="457200" y="1414440"/>
            <a:ext cx="3537900" cy="3594242"/>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lang="en-US" sz="1400" b="1">
              <a:latin typeface="Times New Roman" panose="02020603050405020304" pitchFamily="18" charset="0"/>
              <a:cs typeface="Times New Roman" panose="02020603050405020304" pitchFamily="18" charset="0"/>
            </a:endParaRPr>
          </a:p>
          <a:p>
            <a:pPr marL="76200" indent="0">
              <a:buNone/>
            </a:pPr>
            <a:r>
              <a:rPr lang="en-US" sz="1400" b="1">
                <a:latin typeface="Times New Roman" panose="02020603050405020304" pitchFamily="18" charset="0"/>
                <a:cs typeface="Times New Roman" panose="02020603050405020304" pitchFamily="18" charset="0"/>
              </a:rPr>
              <a:t>Bước 5: Rút trích đặc trưng rootSIFT của bức ảnh ( giống bước 1) </a:t>
            </a:r>
          </a:p>
          <a:p>
            <a:pPr marL="76200" indent="0">
              <a:buNone/>
            </a:pPr>
            <a:endParaRPr lang="en-US" sz="1400" b="1">
              <a:latin typeface="Times New Roman" panose="02020603050405020304" pitchFamily="18" charset="0"/>
              <a:cs typeface="Times New Roman" panose="02020603050405020304" pitchFamily="18" charset="0"/>
            </a:endParaRPr>
          </a:p>
          <a:p>
            <a:pPr marL="76200" indent="0">
              <a:buNone/>
            </a:pPr>
            <a:r>
              <a:rPr lang="en-US" sz="1400" b="1">
                <a:latin typeface="Times New Roman" panose="02020603050405020304" pitchFamily="18" charset="0"/>
                <a:cs typeface="Times New Roman" panose="02020603050405020304" pitchFamily="18" charset="0"/>
              </a:rPr>
              <a:t>Bước 6: Tính Index Feature cho từng feature trong ảnh ( giống bước 2).</a:t>
            </a:r>
          </a:p>
          <a:p>
            <a:pPr marL="0" lvl="0" indent="0" algn="l" rtl="0">
              <a:spcBef>
                <a:spcPts val="600"/>
              </a:spcBef>
              <a:spcAft>
                <a:spcPts val="0"/>
              </a:spcAft>
              <a:buNone/>
            </a:pPr>
            <a:endParaRPr lang="en-US" sz="1400" b="1">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F66CBDF9-627F-4D58-81C3-F144B7E1B520}"/>
              </a:ext>
            </a:extLst>
          </p:cNvPr>
          <p:cNvPicPr>
            <a:picLocks noChangeAspect="1"/>
          </p:cNvPicPr>
          <p:nvPr/>
        </p:nvPicPr>
        <p:blipFill>
          <a:blip r:embed="rId3"/>
          <a:stretch>
            <a:fillRect/>
          </a:stretch>
        </p:blipFill>
        <p:spPr>
          <a:xfrm>
            <a:off x="4572001" y="-3310"/>
            <a:ext cx="4583008" cy="5146809"/>
          </a:xfrm>
          <a:prstGeom prst="rect">
            <a:avLst/>
          </a:prstGeom>
        </p:spPr>
      </p:pic>
      <p:sp>
        <p:nvSpPr>
          <p:cNvPr id="7" name="Rectangle 6">
            <a:extLst>
              <a:ext uri="{FF2B5EF4-FFF2-40B4-BE49-F238E27FC236}">
                <a16:creationId xmlns:a16="http://schemas.microsoft.com/office/drawing/2014/main" id="{263AC91F-79A1-4553-87D0-596C8574E63F}"/>
              </a:ext>
            </a:extLst>
          </p:cNvPr>
          <p:cNvSpPr/>
          <p:nvPr/>
        </p:nvSpPr>
        <p:spPr>
          <a:xfrm>
            <a:off x="8756303"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11</a:t>
            </a:r>
          </a:p>
        </p:txBody>
      </p:sp>
    </p:spTree>
    <p:extLst>
      <p:ext uri="{BB962C8B-B14F-4D97-AF65-F5344CB8AC3E}">
        <p14:creationId xmlns:p14="http://schemas.microsoft.com/office/powerpoint/2010/main" val="1605646655"/>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6"/>
          <p:cNvSpPr txBox="1">
            <a:spLocks noGrp="1"/>
          </p:cNvSpPr>
          <p:nvPr>
            <p:ph type="title"/>
          </p:nvPr>
        </p:nvSpPr>
        <p:spPr>
          <a:xfrm>
            <a:off x="457200" y="753939"/>
            <a:ext cx="5138700" cy="654650"/>
          </a:xfrm>
          <a:prstGeom prst="rect">
            <a:avLst/>
          </a:prstGeom>
        </p:spPr>
        <p:txBody>
          <a:bodyPr spcFirstLastPara="1" wrap="square" lIns="91425" tIns="91425" rIns="91425" bIns="91425" anchor="b" anchorCtr="0">
            <a:noAutofit/>
          </a:bodyPr>
          <a:lstStyle/>
          <a:p>
            <a:pPr lvl="0"/>
            <a:r>
              <a:rPr lang="en" sz="4000" b="1">
                <a:latin typeface="Times New Roman" panose="02020603050405020304" pitchFamily="18" charset="0"/>
                <a:cs typeface="Times New Roman" panose="02020603050405020304" pitchFamily="18" charset="0"/>
              </a:rPr>
              <a:t>2. </a:t>
            </a:r>
            <a:r>
              <a:rPr lang="en-US" sz="4000" b="1">
                <a:latin typeface="Times New Roman" panose="02020603050405020304" pitchFamily="18" charset="0"/>
                <a:cs typeface="Times New Roman" panose="02020603050405020304" pitchFamily="18" charset="0"/>
              </a:rPr>
              <a:t>Các b</a:t>
            </a:r>
            <a:r>
              <a:rPr lang="vi-VN" sz="4000" b="1">
                <a:latin typeface="Times New Roman" panose="02020603050405020304" pitchFamily="18" charset="0"/>
                <a:cs typeface="Times New Roman" panose="02020603050405020304" pitchFamily="18" charset="0"/>
              </a:rPr>
              <a:t>ư</a:t>
            </a:r>
            <a:r>
              <a:rPr lang="en-US" sz="4000" b="1">
                <a:latin typeface="Times New Roman" panose="02020603050405020304" pitchFamily="18" charset="0"/>
                <a:cs typeface="Times New Roman" panose="02020603050405020304" pitchFamily="18" charset="0"/>
              </a:rPr>
              <a:t>ớc thực hiện</a:t>
            </a:r>
            <a:endParaRPr sz="4000">
              <a:latin typeface="Times New Roman" panose="02020603050405020304" pitchFamily="18" charset="0"/>
              <a:cs typeface="Times New Roman" panose="02020603050405020304" pitchFamily="18" charset="0"/>
            </a:endParaRPr>
          </a:p>
        </p:txBody>
      </p:sp>
      <p:sp>
        <p:nvSpPr>
          <p:cNvPr id="262" name="Google Shape;262;p16"/>
          <p:cNvSpPr txBox="1">
            <a:spLocks noGrp="1"/>
          </p:cNvSpPr>
          <p:nvPr>
            <p:ph type="body" idx="1"/>
          </p:nvPr>
        </p:nvSpPr>
        <p:spPr>
          <a:xfrm>
            <a:off x="457200" y="1408589"/>
            <a:ext cx="5138700" cy="3534256"/>
          </a:xfrm>
          <a:prstGeom prst="rect">
            <a:avLst/>
          </a:prstGeom>
        </p:spPr>
        <p:txBody>
          <a:bodyPr spcFirstLastPara="1" wrap="square" lIns="91425" tIns="91425" rIns="91425" bIns="91425" anchor="t" anchorCtr="0">
            <a:noAutofit/>
          </a:bodyPr>
          <a:lstStyle/>
          <a:p>
            <a:pPr marL="76200" indent="0">
              <a:buNone/>
            </a:pPr>
            <a:r>
              <a:rPr lang="en-US" sz="1400" b="1">
                <a:latin typeface="Times New Roman" panose="02020603050405020304" pitchFamily="18" charset="0"/>
                <a:cs typeface="Times New Roman" panose="02020603050405020304" pitchFamily="18" charset="0"/>
              </a:rPr>
              <a:t>Bước 7: Ranking list:</a:t>
            </a:r>
          </a:p>
          <a:p>
            <a:pPr marL="76200" indent="0">
              <a:buNone/>
            </a:pPr>
            <a:r>
              <a:rPr lang="en-US" sz="1400">
                <a:latin typeface="Times New Roman" panose="02020603050405020304" pitchFamily="18" charset="0"/>
                <a:cs typeface="Times New Roman" panose="02020603050405020304" pitchFamily="18" charset="0"/>
              </a:rPr>
              <a:t>- Xây dựng bảng Feature Count để thống kê các feature và tần số xuất hiện tương ứng của nó.</a:t>
            </a:r>
          </a:p>
          <a:p>
            <a:pPr>
              <a:buFontTx/>
              <a:buChar char="-"/>
            </a:pPr>
            <a:endParaRPr lang="en-US" sz="1400">
              <a:latin typeface="Times New Roman" panose="02020603050405020304" pitchFamily="18" charset="0"/>
              <a:cs typeface="Times New Roman" panose="02020603050405020304" pitchFamily="18" charset="0"/>
            </a:endParaRPr>
          </a:p>
          <a:p>
            <a:pPr marL="76200" indent="0">
              <a:buNone/>
            </a:pPr>
            <a:r>
              <a:rPr lang="en-US" sz="1400">
                <a:latin typeface="Times New Roman" panose="02020603050405020304" pitchFamily="18" charset="0"/>
                <a:cs typeface="Times New Roman" panose="02020603050405020304" pitchFamily="18" charset="0"/>
              </a:rPr>
              <a:t>-Sử dụng Inverted File để so sánh Query Image với tất cả các image trong trong Inverted File -&gt; List Score Distance. </a:t>
            </a:r>
          </a:p>
          <a:p>
            <a:pPr>
              <a:buFontTx/>
              <a:buChar char="-"/>
            </a:pPr>
            <a:endParaRPr lang="en-US" sz="1400">
              <a:latin typeface="Times New Roman" panose="02020603050405020304" pitchFamily="18" charset="0"/>
              <a:cs typeface="Times New Roman" panose="02020603050405020304" pitchFamily="18" charset="0"/>
            </a:endParaRPr>
          </a:p>
          <a:p>
            <a:pPr marL="76200" indent="0">
              <a:buNone/>
            </a:pPr>
            <a:r>
              <a:rPr lang="en-US" sz="1400">
                <a:latin typeface="Times New Roman" panose="02020603050405020304" pitchFamily="18" charset="0"/>
                <a:cs typeface="Times New Roman" panose="02020603050405020304" pitchFamily="18" charset="0"/>
              </a:rPr>
              <a:t>- Sắp xếp List Score giảm dần.</a:t>
            </a:r>
          </a:p>
        </p:txBody>
      </p:sp>
      <p:sp>
        <p:nvSpPr>
          <p:cNvPr id="6" name="Rectangle 5">
            <a:extLst>
              <a:ext uri="{FF2B5EF4-FFF2-40B4-BE49-F238E27FC236}">
                <a16:creationId xmlns:a16="http://schemas.microsoft.com/office/drawing/2014/main" id="{5F182702-0994-4F73-90A3-FEB1409AB240}"/>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12</a:t>
            </a:r>
          </a:p>
        </p:txBody>
      </p:sp>
    </p:spTree>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6"/>
          <p:cNvSpPr txBox="1">
            <a:spLocks noGrp="1"/>
          </p:cNvSpPr>
          <p:nvPr>
            <p:ph type="title"/>
          </p:nvPr>
        </p:nvSpPr>
        <p:spPr>
          <a:xfrm>
            <a:off x="457200" y="501803"/>
            <a:ext cx="5138700" cy="654650"/>
          </a:xfrm>
          <a:prstGeom prst="rect">
            <a:avLst/>
          </a:prstGeom>
        </p:spPr>
        <p:txBody>
          <a:bodyPr spcFirstLastPara="1" wrap="square" lIns="91425" tIns="91425" rIns="91425" bIns="91425" anchor="b" anchorCtr="0">
            <a:noAutofit/>
          </a:bodyPr>
          <a:lstStyle/>
          <a:p>
            <a:pPr lvl="0"/>
            <a:r>
              <a:rPr lang="en" sz="4000" b="1">
                <a:latin typeface="Times New Roman" panose="02020603050405020304" pitchFamily="18" charset="0"/>
                <a:cs typeface="Times New Roman" panose="02020603050405020304" pitchFamily="18" charset="0"/>
              </a:rPr>
              <a:t>2. </a:t>
            </a:r>
            <a:r>
              <a:rPr lang="en-US" sz="4000" b="1">
                <a:latin typeface="Times New Roman" panose="02020603050405020304" pitchFamily="18" charset="0"/>
                <a:cs typeface="Times New Roman" panose="02020603050405020304" pitchFamily="18" charset="0"/>
              </a:rPr>
              <a:t>Các b</a:t>
            </a:r>
            <a:r>
              <a:rPr lang="vi-VN" sz="4000" b="1">
                <a:latin typeface="Times New Roman" panose="02020603050405020304" pitchFamily="18" charset="0"/>
                <a:cs typeface="Times New Roman" panose="02020603050405020304" pitchFamily="18" charset="0"/>
              </a:rPr>
              <a:t>ư</a:t>
            </a:r>
            <a:r>
              <a:rPr lang="en-US" sz="4000" b="1">
                <a:latin typeface="Times New Roman" panose="02020603050405020304" pitchFamily="18" charset="0"/>
                <a:cs typeface="Times New Roman" panose="02020603050405020304" pitchFamily="18" charset="0"/>
              </a:rPr>
              <a:t>ớc thực hiện</a:t>
            </a:r>
            <a:endParaRPr sz="4000">
              <a:latin typeface="Times New Roman" panose="02020603050405020304" pitchFamily="18" charset="0"/>
              <a:cs typeface="Times New Roman" panose="02020603050405020304" pitchFamily="18" charset="0"/>
            </a:endParaRPr>
          </a:p>
        </p:txBody>
      </p:sp>
      <p:sp>
        <p:nvSpPr>
          <p:cNvPr id="262" name="Google Shape;262;p16"/>
          <p:cNvSpPr txBox="1">
            <a:spLocks noGrp="1"/>
          </p:cNvSpPr>
          <p:nvPr>
            <p:ph type="body" idx="1"/>
          </p:nvPr>
        </p:nvSpPr>
        <p:spPr>
          <a:xfrm>
            <a:off x="457200" y="1408589"/>
            <a:ext cx="5138700" cy="3534256"/>
          </a:xfrm>
          <a:prstGeom prst="rect">
            <a:avLst/>
          </a:prstGeom>
        </p:spPr>
        <p:txBody>
          <a:bodyPr spcFirstLastPara="1" wrap="square" lIns="91425" tIns="91425" rIns="91425" bIns="91425" anchor="t" anchorCtr="0">
            <a:noAutofit/>
          </a:bodyPr>
          <a:lstStyle/>
          <a:p>
            <a:pPr marL="76200" indent="0">
              <a:buNone/>
            </a:pPr>
            <a:r>
              <a:rPr lang="en-US" sz="1400" b="1">
                <a:latin typeface="Times New Roman" panose="02020603050405020304" pitchFamily="18" charset="0"/>
                <a:cs typeface="Times New Roman" panose="02020603050405020304" pitchFamily="18" charset="0"/>
              </a:rPr>
              <a:t>Bước 8: Evaluation</a:t>
            </a:r>
          </a:p>
          <a:p>
            <a:pPr marL="76200" indent="0">
              <a:buNone/>
            </a:pPr>
            <a:endParaRPr lang="en-US" sz="1400" b="1">
              <a:latin typeface="Times New Roman" panose="02020603050405020304" pitchFamily="18" charset="0"/>
              <a:cs typeface="Times New Roman" panose="02020603050405020304" pitchFamily="18" charset="0"/>
            </a:endParaRPr>
          </a:p>
          <a:p>
            <a:pPr marL="76200" lvl="0" indent="0">
              <a:buNone/>
            </a:pPr>
            <a:r>
              <a:rPr lang="en-US" sz="1400">
                <a:latin typeface="Times New Roman" panose="02020603050405020304" pitchFamily="18" charset="0"/>
                <a:cs typeface="Times New Roman" panose="02020603050405020304" pitchFamily="18" charset="0"/>
              </a:rPr>
              <a:t>- Tập ảnh truy vấn gồm 55 ảnh khoanh vùng các đối tượng truy vấn chính</a:t>
            </a:r>
          </a:p>
          <a:p>
            <a:pPr marL="76200" lvl="0" indent="0">
              <a:buNone/>
            </a:pPr>
            <a:endParaRPr lang="en-US" sz="1400">
              <a:latin typeface="Times New Roman" panose="02020603050405020304" pitchFamily="18" charset="0"/>
              <a:cs typeface="Times New Roman" panose="02020603050405020304" pitchFamily="18" charset="0"/>
            </a:endParaRPr>
          </a:p>
          <a:p>
            <a:pPr marL="76200" lvl="0" indent="0">
              <a:buNone/>
            </a:pPr>
            <a:r>
              <a:rPr lang="en-US" sz="1400">
                <a:latin typeface="Times New Roman" panose="02020603050405020304" pitchFamily="18" charset="0"/>
                <a:cs typeface="Times New Roman" panose="02020603050405020304" pitchFamily="18" charset="0"/>
              </a:rPr>
              <a:t>- Các ảnh thuộc tập ground truth đứng ở những vị trí đầu tiên của rank_list thì độ chính xác càng cao và ngược lại.</a:t>
            </a:r>
          </a:p>
        </p:txBody>
      </p:sp>
      <p:sp>
        <p:nvSpPr>
          <p:cNvPr id="6" name="Rectangle 5">
            <a:extLst>
              <a:ext uri="{FF2B5EF4-FFF2-40B4-BE49-F238E27FC236}">
                <a16:creationId xmlns:a16="http://schemas.microsoft.com/office/drawing/2014/main" id="{78B30344-BF32-471A-B8E8-A69E57048ECE}"/>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13</a:t>
            </a:r>
          </a:p>
        </p:txBody>
      </p:sp>
    </p:spTree>
    <p:extLst>
      <p:ext uri="{BB962C8B-B14F-4D97-AF65-F5344CB8AC3E}">
        <p14:creationId xmlns:p14="http://schemas.microsoft.com/office/powerpoint/2010/main" val="330238750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2"/>
          <p:cNvSpPr txBox="1">
            <a:spLocks noGrp="1"/>
          </p:cNvSpPr>
          <p:nvPr>
            <p:ph type="title" idx="4294967295"/>
          </p:nvPr>
        </p:nvSpPr>
        <p:spPr>
          <a:xfrm>
            <a:off x="457200" y="259644"/>
            <a:ext cx="3537900" cy="769864"/>
          </a:xfrm>
          <a:prstGeom prst="rect">
            <a:avLst/>
          </a:prstGeom>
        </p:spPr>
        <p:txBody>
          <a:bodyPr spcFirstLastPara="1" wrap="square" lIns="91425" tIns="91425" rIns="91425" bIns="91425" anchor="b" anchorCtr="0">
            <a:noAutofit/>
          </a:bodyPr>
          <a:lstStyle/>
          <a:p>
            <a:pPr lvl="0"/>
            <a:r>
              <a:rPr lang="en" sz="2800" b="1">
                <a:latin typeface="Times New Roman" panose="02020603050405020304" pitchFamily="18" charset="0"/>
                <a:cs typeface="Times New Roman" panose="02020603050405020304" pitchFamily="18" charset="0"/>
              </a:rPr>
              <a:t>2. </a:t>
            </a:r>
            <a:r>
              <a:rPr lang="en-US" sz="2800" b="1">
                <a:latin typeface="Times New Roman" panose="02020603050405020304" pitchFamily="18" charset="0"/>
                <a:cs typeface="Times New Roman" panose="02020603050405020304" pitchFamily="18" charset="0"/>
              </a:rPr>
              <a:t>Các b</a:t>
            </a:r>
            <a:r>
              <a:rPr lang="vi-VN" sz="2800" b="1">
                <a:latin typeface="Times New Roman" panose="02020603050405020304" pitchFamily="18" charset="0"/>
                <a:cs typeface="Times New Roman" panose="02020603050405020304" pitchFamily="18" charset="0"/>
              </a:rPr>
              <a:t>ư</a:t>
            </a:r>
            <a:r>
              <a:rPr lang="en-US" sz="2800" b="1">
                <a:latin typeface="Times New Roman" panose="02020603050405020304" pitchFamily="18" charset="0"/>
                <a:cs typeface="Times New Roman" panose="02020603050405020304" pitchFamily="18" charset="0"/>
              </a:rPr>
              <a:t>ớc thực hiện</a:t>
            </a:r>
            <a:endParaRPr sz="2800">
              <a:latin typeface="+mj-lt"/>
            </a:endParaRPr>
          </a:p>
        </p:txBody>
      </p:sp>
      <p:sp>
        <p:nvSpPr>
          <p:cNvPr id="317" name="Google Shape;317;p22"/>
          <p:cNvSpPr txBox="1">
            <a:spLocks noGrp="1"/>
          </p:cNvSpPr>
          <p:nvPr>
            <p:ph type="body" idx="4294967295"/>
          </p:nvPr>
        </p:nvSpPr>
        <p:spPr>
          <a:xfrm>
            <a:off x="457200" y="1138254"/>
            <a:ext cx="3537900" cy="3594242"/>
          </a:xfrm>
          <a:prstGeom prst="rect">
            <a:avLst/>
          </a:prstGeom>
        </p:spPr>
        <p:txBody>
          <a:bodyPr spcFirstLastPara="1" wrap="square" lIns="91425" tIns="91425" rIns="91425" bIns="91425" anchor="t" anchorCtr="0">
            <a:noAutofit/>
          </a:bodyPr>
          <a:lstStyle/>
          <a:p>
            <a:pPr marL="0" indent="0">
              <a:buNone/>
            </a:pPr>
            <a:r>
              <a:rPr lang="en-US" sz="1400" b="1">
                <a:latin typeface="Times New Roman" panose="02020603050405020304" pitchFamily="18" charset="0"/>
                <a:cs typeface="Times New Roman" panose="02020603050405020304" pitchFamily="18" charset="0"/>
              </a:rPr>
              <a:t>Bước 8: Evaluation: </a:t>
            </a:r>
          </a:p>
          <a:p>
            <a:pPr marL="0" indent="0">
              <a:buNone/>
            </a:pPr>
            <a:r>
              <a:rPr lang="en-US" sz="1400">
                <a:latin typeface="Times New Roman" panose="02020603050405020304" pitchFamily="18" charset="0"/>
                <a:cs typeface="Times New Roman" panose="02020603050405020304" pitchFamily="18" charset="0"/>
              </a:rPr>
              <a:t>-</a:t>
            </a:r>
            <a:r>
              <a:rPr lang="vi-VN" sz="1400">
                <a:latin typeface="Times New Roman" panose="02020603050405020304" pitchFamily="18" charset="0"/>
                <a:cs typeface="Times New Roman" panose="02020603050405020304" pitchFamily="18" charset="0"/>
              </a:rPr>
              <a:t>Thử nghiệm độ chính xác trên 12 bức ảnh</a:t>
            </a:r>
          </a:p>
          <a:p>
            <a:pPr marL="0" indent="0">
              <a:buNone/>
            </a:pPr>
            <a:r>
              <a:rPr lang="en-US" sz="1400">
                <a:latin typeface="Times New Roman" panose="02020603050405020304" pitchFamily="18" charset="0"/>
                <a:cs typeface="Times New Roman" panose="02020603050405020304" pitchFamily="18" charset="0"/>
              </a:rPr>
              <a:t>-</a:t>
            </a:r>
            <a:r>
              <a:rPr lang="vi-VN" sz="1400">
                <a:latin typeface="Times New Roman" panose="02020603050405020304" pitchFamily="18" charset="0"/>
                <a:cs typeface="Times New Roman" panose="02020603050405020304" pitchFamily="18" charset="0"/>
              </a:rPr>
              <a:t>Độ đo MAP của hệ thống truy vấn là 0.6731</a:t>
            </a:r>
            <a:endParaRPr lang="en-US" sz="1400">
              <a:latin typeface="Times New Roman" panose="02020603050405020304" pitchFamily="18" charset="0"/>
              <a:cs typeface="Times New Roman" panose="02020603050405020304" pitchFamily="18" charset="0"/>
            </a:endParaRPr>
          </a:p>
          <a:p>
            <a:pPr marL="0" indent="0">
              <a:buNone/>
            </a:pPr>
            <a:r>
              <a:rPr lang="en-US" sz="1400">
                <a:latin typeface="Times New Roman" panose="02020603050405020304" pitchFamily="18" charset="0"/>
                <a:cs typeface="Times New Roman" panose="02020603050405020304" pitchFamily="18" charset="0"/>
              </a:rPr>
              <a:t>-Xác thực hình dạng của vật thể trong các ảnh trả về so với ảnh truy vấn</a:t>
            </a:r>
          </a:p>
          <a:p>
            <a:pPr marL="0" indent="0">
              <a:buNone/>
            </a:pPr>
            <a:endParaRPr sz="140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6AC413FD-9E54-448C-8253-84340C868823}"/>
              </a:ext>
            </a:extLst>
          </p:cNvPr>
          <p:cNvPicPr>
            <a:picLocks noChangeAspect="1"/>
          </p:cNvPicPr>
          <p:nvPr/>
        </p:nvPicPr>
        <p:blipFill rotWithShape="1">
          <a:blip r:embed="rId3"/>
          <a:srcRect b="2302"/>
          <a:stretch/>
        </p:blipFill>
        <p:spPr>
          <a:xfrm>
            <a:off x="4889212" y="420687"/>
            <a:ext cx="3918788" cy="4203063"/>
          </a:xfrm>
          <a:prstGeom prst="rect">
            <a:avLst/>
          </a:prstGeom>
        </p:spPr>
      </p:pic>
      <p:sp>
        <p:nvSpPr>
          <p:cNvPr id="7" name="Rectangle 6">
            <a:extLst>
              <a:ext uri="{FF2B5EF4-FFF2-40B4-BE49-F238E27FC236}">
                <a16:creationId xmlns:a16="http://schemas.microsoft.com/office/drawing/2014/main" id="{8596F056-A1C5-43BE-B8D8-CD05E611FB44}"/>
              </a:ext>
            </a:extLst>
          </p:cNvPr>
          <p:cNvSpPr/>
          <p:nvPr/>
        </p:nvSpPr>
        <p:spPr>
          <a:xfrm>
            <a:off x="8771103"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14</a:t>
            </a:r>
          </a:p>
        </p:txBody>
      </p:sp>
    </p:spTree>
    <p:extLst>
      <p:ext uri="{BB962C8B-B14F-4D97-AF65-F5344CB8AC3E}">
        <p14:creationId xmlns:p14="http://schemas.microsoft.com/office/powerpoint/2010/main" val="1517603028"/>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17"/>
          <p:cNvSpPr txBox="1">
            <a:spLocks noGrp="1"/>
          </p:cNvSpPr>
          <p:nvPr>
            <p:ph type="ctrTitle"/>
          </p:nvPr>
        </p:nvSpPr>
        <p:spPr>
          <a:xfrm>
            <a:off x="1618965" y="1894417"/>
            <a:ext cx="5906070" cy="135466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3 </a:t>
            </a:r>
            <a:br>
              <a:rPr lang="en-US" b="1">
                <a:latin typeface="Times New Roman" panose="02020603050405020304" pitchFamily="18" charset="0"/>
                <a:cs typeface="Times New Roman" panose="02020603050405020304" pitchFamily="18" charset="0"/>
              </a:rPr>
            </a:br>
            <a:r>
              <a:rPr lang="en-US" b="1">
                <a:latin typeface="Times New Roman" panose="02020603050405020304" pitchFamily="18" charset="0"/>
                <a:cs typeface="Times New Roman" panose="02020603050405020304" pitchFamily="18" charset="0"/>
              </a:rPr>
              <a:t>KẾT QUẢ CỦA QUÁ TRÌNH TRUY VẤN</a:t>
            </a:r>
            <a:endParaRPr b="1"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343711E2-626F-4C6B-914B-7178BCF481FA}"/>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15</a:t>
            </a:r>
          </a:p>
        </p:txBody>
      </p:sp>
    </p:spTree>
    <p:extLst>
      <p:ext uri="{BB962C8B-B14F-4D97-AF65-F5344CB8AC3E}">
        <p14:creationId xmlns:p14="http://schemas.microsoft.com/office/powerpoint/2010/main" val="148866435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6"/>
          <p:cNvSpPr txBox="1">
            <a:spLocks noGrp="1"/>
          </p:cNvSpPr>
          <p:nvPr>
            <p:ph type="title"/>
          </p:nvPr>
        </p:nvSpPr>
        <p:spPr>
          <a:xfrm>
            <a:off x="404792" y="325925"/>
            <a:ext cx="5138700" cy="6273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a:latin typeface="Times New Roman" panose="02020603050405020304" pitchFamily="18" charset="0"/>
                <a:cs typeface="Times New Roman" panose="02020603050405020304" pitchFamily="18" charset="0"/>
              </a:rPr>
              <a:t>3. 1 Kết quả thực nghiệm</a:t>
            </a:r>
            <a:endParaRPr sz="2400" b="1"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843F0D07-6F54-49CF-8974-6626FCB3E4A9}"/>
              </a:ext>
            </a:extLst>
          </p:cNvPr>
          <p:cNvSpPr>
            <a:spLocks noGrp="1"/>
          </p:cNvSpPr>
          <p:nvPr>
            <p:ph type="body" idx="1"/>
          </p:nvPr>
        </p:nvSpPr>
        <p:spPr>
          <a:xfrm>
            <a:off x="404792" y="771375"/>
            <a:ext cx="5243513" cy="627313"/>
          </a:xfrm>
        </p:spPr>
        <p:txBody>
          <a:bodyPr/>
          <a:lstStyle/>
          <a:p>
            <a:pPr marL="76200" indent="0">
              <a:buNone/>
            </a:pPr>
            <a:r>
              <a:rPr lang="en-US" sz="1400">
                <a:latin typeface="Times New Roman" panose="02020603050405020304" pitchFamily="18" charset="0"/>
                <a:cs typeface="Times New Roman" panose="02020603050405020304" pitchFamily="18" charset="0"/>
              </a:rPr>
              <a:t>Độ chính xác thực nghiệm trên 55 ảnh.</a:t>
            </a:r>
            <a:endParaRPr lang="en-US" sz="14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FFD6D7EC-83D2-4830-A39F-BA156BAD8024}"/>
              </a:ext>
            </a:extLst>
          </p:cNvPr>
          <p:cNvPicPr>
            <a:picLocks noChangeAspect="1"/>
          </p:cNvPicPr>
          <p:nvPr/>
        </p:nvPicPr>
        <p:blipFill>
          <a:blip r:embed="rId3"/>
          <a:stretch>
            <a:fillRect/>
          </a:stretch>
        </p:blipFill>
        <p:spPr>
          <a:xfrm>
            <a:off x="753319" y="1208965"/>
            <a:ext cx="4546458" cy="3897881"/>
          </a:xfrm>
          <a:prstGeom prst="rect">
            <a:avLst/>
          </a:prstGeom>
        </p:spPr>
      </p:pic>
      <p:sp>
        <p:nvSpPr>
          <p:cNvPr id="8" name="Rectangle 7">
            <a:extLst>
              <a:ext uri="{FF2B5EF4-FFF2-40B4-BE49-F238E27FC236}">
                <a16:creationId xmlns:a16="http://schemas.microsoft.com/office/drawing/2014/main" id="{D75898F6-E1D6-44F5-B1C4-31F6EBEA517D}"/>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16</a:t>
            </a:r>
          </a:p>
        </p:txBody>
      </p:sp>
    </p:spTree>
    <p:extLst>
      <p:ext uri="{BB962C8B-B14F-4D97-AF65-F5344CB8AC3E}">
        <p14:creationId xmlns:p14="http://schemas.microsoft.com/office/powerpoint/2010/main" val="358727693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6"/>
          <p:cNvSpPr txBox="1">
            <a:spLocks noGrp="1"/>
          </p:cNvSpPr>
          <p:nvPr>
            <p:ph type="title"/>
          </p:nvPr>
        </p:nvSpPr>
        <p:spPr>
          <a:xfrm>
            <a:off x="404792" y="325925"/>
            <a:ext cx="5138700" cy="6273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a:latin typeface="Times New Roman" panose="02020603050405020304" pitchFamily="18" charset="0"/>
                <a:cs typeface="Times New Roman" panose="02020603050405020304" pitchFamily="18" charset="0"/>
              </a:rPr>
              <a:t>3. 2 Một số kết quả độ chính xác cao</a:t>
            </a:r>
            <a:endParaRPr sz="2400" b="1"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32F19D52-4D48-4D81-A85C-184961AADD1A}"/>
              </a:ext>
            </a:extLst>
          </p:cNvPr>
          <p:cNvPicPr/>
          <p:nvPr/>
        </p:nvPicPr>
        <p:blipFill>
          <a:blip r:embed="rId3"/>
          <a:stretch>
            <a:fillRect/>
          </a:stretch>
        </p:blipFill>
        <p:spPr>
          <a:xfrm>
            <a:off x="456272" y="1259035"/>
            <a:ext cx="5228590" cy="3558540"/>
          </a:xfrm>
          <a:prstGeom prst="rect">
            <a:avLst/>
          </a:prstGeom>
        </p:spPr>
      </p:pic>
      <p:sp>
        <p:nvSpPr>
          <p:cNvPr id="10" name="Rectangle 9">
            <a:extLst>
              <a:ext uri="{FF2B5EF4-FFF2-40B4-BE49-F238E27FC236}">
                <a16:creationId xmlns:a16="http://schemas.microsoft.com/office/drawing/2014/main" id="{0DF4AFB9-F287-420B-B030-75C8AE65577E}"/>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17</a:t>
            </a:r>
          </a:p>
        </p:txBody>
      </p:sp>
    </p:spTree>
    <p:extLst>
      <p:ext uri="{BB962C8B-B14F-4D97-AF65-F5344CB8AC3E}">
        <p14:creationId xmlns:p14="http://schemas.microsoft.com/office/powerpoint/2010/main" val="4205077523"/>
      </p:ext>
    </p:extLst>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6"/>
          <p:cNvSpPr txBox="1">
            <a:spLocks noGrp="1"/>
          </p:cNvSpPr>
          <p:nvPr>
            <p:ph type="title"/>
          </p:nvPr>
        </p:nvSpPr>
        <p:spPr>
          <a:xfrm>
            <a:off x="404792" y="325925"/>
            <a:ext cx="5138700" cy="6273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a:latin typeface="Times New Roman" panose="02020603050405020304" pitchFamily="18" charset="0"/>
                <a:cs typeface="Times New Roman" panose="02020603050405020304" pitchFamily="18" charset="0"/>
              </a:rPr>
              <a:t>3. 2 Một số kết quả độ chính xác cao</a:t>
            </a:r>
            <a:endParaRPr sz="24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D78013A-9D81-437A-9109-5462F53CF7DE}"/>
              </a:ext>
            </a:extLst>
          </p:cNvPr>
          <p:cNvPicPr/>
          <p:nvPr/>
        </p:nvPicPr>
        <p:blipFill>
          <a:blip r:embed="rId3"/>
          <a:stretch>
            <a:fillRect/>
          </a:stretch>
        </p:blipFill>
        <p:spPr>
          <a:xfrm>
            <a:off x="404792" y="1156844"/>
            <a:ext cx="5228590" cy="3557270"/>
          </a:xfrm>
          <a:prstGeom prst="rect">
            <a:avLst/>
          </a:prstGeom>
        </p:spPr>
      </p:pic>
      <p:sp>
        <p:nvSpPr>
          <p:cNvPr id="7" name="Rectangle 6">
            <a:extLst>
              <a:ext uri="{FF2B5EF4-FFF2-40B4-BE49-F238E27FC236}">
                <a16:creationId xmlns:a16="http://schemas.microsoft.com/office/drawing/2014/main" id="{41303513-0589-4799-A037-41B8F5116B72}"/>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18</a:t>
            </a:r>
          </a:p>
        </p:txBody>
      </p:sp>
    </p:spTree>
    <p:extLst>
      <p:ext uri="{BB962C8B-B14F-4D97-AF65-F5344CB8AC3E}">
        <p14:creationId xmlns:p14="http://schemas.microsoft.com/office/powerpoint/2010/main" val="823340222"/>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17"/>
          <p:cNvSpPr txBox="1">
            <a:spLocks noGrp="1"/>
          </p:cNvSpPr>
          <p:nvPr>
            <p:ph type="ctrTitle"/>
          </p:nvPr>
        </p:nvSpPr>
        <p:spPr>
          <a:xfrm>
            <a:off x="1618965" y="1894417"/>
            <a:ext cx="5906070" cy="135466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4</a:t>
            </a:r>
            <a:br>
              <a:rPr lang="en-US" b="1">
                <a:latin typeface="Times New Roman" panose="02020603050405020304" pitchFamily="18" charset="0"/>
                <a:cs typeface="Times New Roman" panose="02020603050405020304" pitchFamily="18" charset="0"/>
              </a:rPr>
            </a:br>
            <a:r>
              <a:rPr lang="en-US" b="1">
                <a:latin typeface="Times New Roman" panose="02020603050405020304" pitchFamily="18" charset="0"/>
                <a:cs typeface="Times New Roman" panose="02020603050405020304" pitchFamily="18" charset="0"/>
              </a:rPr>
              <a:t>ĐÁNH GIÁ VÀ PHÁT TRIỂN ĐỒ ÁN</a:t>
            </a:r>
            <a:endParaRPr b="1"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B52940B0-376E-4CD6-AEE8-117DC067C7D6}"/>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19</a:t>
            </a:r>
          </a:p>
        </p:txBody>
      </p:sp>
    </p:spTree>
    <p:extLst>
      <p:ext uri="{BB962C8B-B14F-4D97-AF65-F5344CB8AC3E}">
        <p14:creationId xmlns:p14="http://schemas.microsoft.com/office/powerpoint/2010/main" val="136366134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6"/>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200" b="1" dirty="0">
                <a:latin typeface="Times New Roman" panose="02020603050405020304" pitchFamily="18" charset="0"/>
                <a:cs typeface="Times New Roman" panose="02020603050405020304" pitchFamily="18" charset="0"/>
              </a:rPr>
              <a:t>CÁC NỘI DUNG CHÍNH</a:t>
            </a:r>
            <a:endParaRPr sz="3200" b="1" dirty="0">
              <a:latin typeface="Times New Roman" panose="02020603050405020304" pitchFamily="18" charset="0"/>
              <a:cs typeface="Times New Roman" panose="02020603050405020304" pitchFamily="18" charset="0"/>
            </a:endParaRPr>
          </a:p>
        </p:txBody>
      </p:sp>
      <p:sp>
        <p:nvSpPr>
          <p:cNvPr id="262" name="Google Shape;262;p16"/>
          <p:cNvSpPr txBox="1">
            <a:spLocks noGrp="1"/>
          </p:cNvSpPr>
          <p:nvPr>
            <p:ph type="body" idx="1"/>
          </p:nvPr>
        </p:nvSpPr>
        <p:spPr>
          <a:xfrm>
            <a:off x="457200" y="1657350"/>
            <a:ext cx="5138700" cy="3180900"/>
          </a:xfrm>
          <a:prstGeom prst="rect">
            <a:avLst/>
          </a:prstGeom>
        </p:spPr>
        <p:txBody>
          <a:bodyPr spcFirstLastPara="1" wrap="square" lIns="91425" tIns="91425" rIns="91425" bIns="91425" anchor="t" anchorCtr="0">
            <a:noAutofit/>
          </a:bodyPr>
          <a:lstStyle/>
          <a:p>
            <a:pPr marL="419100" lvl="0" indent="-342900" algn="l" rtl="0">
              <a:spcBef>
                <a:spcPts val="600"/>
              </a:spcBef>
              <a:spcAft>
                <a:spcPts val="0"/>
              </a:spcAft>
              <a:buClr>
                <a:schemeClr val="tx2">
                  <a:lumMod val="10000"/>
                </a:schemeClr>
              </a:buClr>
              <a:buSzPts val="2400"/>
              <a:buAutoNum type="arabicPeriod"/>
            </a:pPr>
            <a:r>
              <a:rPr lang="en-US" sz="1400" b="1">
                <a:solidFill>
                  <a:schemeClr val="bg2">
                    <a:lumMod val="50000"/>
                  </a:schemeClr>
                </a:solidFill>
                <a:latin typeface="Times New Roman" panose="02020603050405020304" pitchFamily="18" charset="0"/>
                <a:cs typeface="Times New Roman" panose="02020603050405020304" pitchFamily="18" charset="0"/>
              </a:rPr>
              <a:t>GIỚI THIỆU</a:t>
            </a:r>
          </a:p>
          <a:p>
            <a:pPr marL="419100" lvl="0" indent="-342900" algn="l" rtl="0">
              <a:spcBef>
                <a:spcPts val="600"/>
              </a:spcBef>
              <a:spcAft>
                <a:spcPts val="0"/>
              </a:spcAft>
              <a:buClr>
                <a:schemeClr val="tx2">
                  <a:lumMod val="10000"/>
                </a:schemeClr>
              </a:buClr>
              <a:buSzPts val="2400"/>
              <a:buAutoNum type="arabicPeriod"/>
            </a:pPr>
            <a:endParaRPr lang="en-US" sz="1400" b="1" dirty="0">
              <a:solidFill>
                <a:schemeClr val="bg2">
                  <a:lumMod val="50000"/>
                </a:schemeClr>
              </a:solidFill>
              <a:latin typeface="Times New Roman" panose="02020603050405020304" pitchFamily="18" charset="0"/>
              <a:cs typeface="Times New Roman" panose="02020603050405020304" pitchFamily="18" charset="0"/>
            </a:endParaRPr>
          </a:p>
          <a:p>
            <a:pPr marL="419100" lvl="0" indent="-342900" algn="l" rtl="0">
              <a:spcBef>
                <a:spcPts val="600"/>
              </a:spcBef>
              <a:spcAft>
                <a:spcPts val="0"/>
              </a:spcAft>
              <a:buClr>
                <a:schemeClr val="tx2">
                  <a:lumMod val="10000"/>
                </a:schemeClr>
              </a:buClr>
              <a:buSzPts val="2400"/>
              <a:buAutoNum type="arabicPeriod"/>
            </a:pPr>
            <a:r>
              <a:rPr lang="en-US" sz="1400" b="1" dirty="0">
                <a:solidFill>
                  <a:schemeClr val="bg2">
                    <a:lumMod val="50000"/>
                  </a:schemeClr>
                </a:solidFill>
                <a:latin typeface="Times New Roman" panose="02020603050405020304" pitchFamily="18" charset="0"/>
                <a:cs typeface="Times New Roman" panose="02020603050405020304" pitchFamily="18" charset="0"/>
              </a:rPr>
              <a:t>CÁC B</a:t>
            </a:r>
            <a:r>
              <a:rPr lang="vi-VN" sz="1400" b="1" dirty="0">
                <a:solidFill>
                  <a:schemeClr val="bg2">
                    <a:lumMod val="50000"/>
                  </a:schemeClr>
                </a:solidFill>
                <a:latin typeface="Times New Roman" panose="02020603050405020304" pitchFamily="18" charset="0"/>
                <a:cs typeface="Times New Roman" panose="02020603050405020304" pitchFamily="18" charset="0"/>
              </a:rPr>
              <a:t>Ư</a:t>
            </a:r>
            <a:r>
              <a:rPr lang="en-US" sz="1400" b="1" dirty="0">
                <a:solidFill>
                  <a:schemeClr val="bg2">
                    <a:lumMod val="50000"/>
                  </a:schemeClr>
                </a:solidFill>
                <a:latin typeface="Times New Roman" panose="02020603050405020304" pitchFamily="18" charset="0"/>
                <a:cs typeface="Times New Roman" panose="02020603050405020304" pitchFamily="18" charset="0"/>
              </a:rPr>
              <a:t>ỚC </a:t>
            </a:r>
            <a:r>
              <a:rPr lang="en-US" sz="1400" b="1">
                <a:solidFill>
                  <a:schemeClr val="bg2">
                    <a:lumMod val="50000"/>
                  </a:schemeClr>
                </a:solidFill>
                <a:latin typeface="Times New Roman" panose="02020603050405020304" pitchFamily="18" charset="0"/>
                <a:cs typeface="Times New Roman" panose="02020603050405020304" pitchFamily="18" charset="0"/>
              </a:rPr>
              <a:t>THỰC HIỆN</a:t>
            </a:r>
          </a:p>
          <a:p>
            <a:pPr marL="419100" lvl="0" indent="-342900" algn="l" rtl="0">
              <a:spcBef>
                <a:spcPts val="600"/>
              </a:spcBef>
              <a:spcAft>
                <a:spcPts val="0"/>
              </a:spcAft>
              <a:buClr>
                <a:schemeClr val="tx2">
                  <a:lumMod val="10000"/>
                </a:schemeClr>
              </a:buClr>
              <a:buSzPts val="2400"/>
              <a:buAutoNum type="arabicPeriod"/>
            </a:pPr>
            <a:endParaRPr lang="en-US" sz="1400" b="1" dirty="0">
              <a:solidFill>
                <a:schemeClr val="bg2">
                  <a:lumMod val="50000"/>
                </a:schemeClr>
              </a:solidFill>
              <a:latin typeface="Times New Roman" panose="02020603050405020304" pitchFamily="18" charset="0"/>
              <a:cs typeface="Times New Roman" panose="02020603050405020304" pitchFamily="18" charset="0"/>
            </a:endParaRPr>
          </a:p>
          <a:p>
            <a:pPr marL="419100" lvl="0" indent="-342900" algn="l" rtl="0">
              <a:spcBef>
                <a:spcPts val="600"/>
              </a:spcBef>
              <a:spcAft>
                <a:spcPts val="0"/>
              </a:spcAft>
              <a:buClr>
                <a:schemeClr val="tx2">
                  <a:lumMod val="10000"/>
                </a:schemeClr>
              </a:buClr>
              <a:buSzPts val="2400"/>
              <a:buAutoNum type="arabicPeriod"/>
            </a:pPr>
            <a:r>
              <a:rPr lang="en-US" sz="1400" b="1">
                <a:solidFill>
                  <a:schemeClr val="bg2">
                    <a:lumMod val="50000"/>
                  </a:schemeClr>
                </a:solidFill>
                <a:latin typeface="Times New Roman" panose="02020603050405020304" pitchFamily="18" charset="0"/>
                <a:cs typeface="Times New Roman" panose="02020603050405020304" pitchFamily="18" charset="0"/>
              </a:rPr>
              <a:t>KẾT QUẢ TRUY VẤN</a:t>
            </a:r>
          </a:p>
          <a:p>
            <a:pPr marL="419100" lvl="0" indent="-342900" algn="l" rtl="0">
              <a:spcBef>
                <a:spcPts val="600"/>
              </a:spcBef>
              <a:spcAft>
                <a:spcPts val="0"/>
              </a:spcAft>
              <a:buClr>
                <a:schemeClr val="tx2">
                  <a:lumMod val="10000"/>
                </a:schemeClr>
              </a:buClr>
              <a:buSzPts val="2400"/>
              <a:buAutoNum type="arabicPeriod"/>
            </a:pPr>
            <a:endParaRPr lang="en-US" sz="1400" b="1">
              <a:solidFill>
                <a:schemeClr val="bg2">
                  <a:lumMod val="50000"/>
                </a:schemeClr>
              </a:solidFill>
              <a:latin typeface="Times New Roman" panose="02020603050405020304" pitchFamily="18" charset="0"/>
              <a:cs typeface="Times New Roman" panose="02020603050405020304" pitchFamily="18" charset="0"/>
            </a:endParaRPr>
          </a:p>
          <a:p>
            <a:pPr marL="419100" lvl="0" indent="-342900" algn="l" rtl="0">
              <a:spcBef>
                <a:spcPts val="600"/>
              </a:spcBef>
              <a:spcAft>
                <a:spcPts val="0"/>
              </a:spcAft>
              <a:buClr>
                <a:schemeClr val="tx2">
                  <a:lumMod val="10000"/>
                </a:schemeClr>
              </a:buClr>
              <a:buSzPts val="2400"/>
              <a:buAutoNum type="arabicPeriod"/>
            </a:pPr>
            <a:r>
              <a:rPr lang="en-US" sz="1400" b="1">
                <a:solidFill>
                  <a:schemeClr val="bg2">
                    <a:lumMod val="50000"/>
                  </a:schemeClr>
                </a:solidFill>
                <a:latin typeface="Times New Roman" panose="02020603050405020304" pitchFamily="18" charset="0"/>
                <a:cs typeface="Times New Roman" panose="02020603050405020304" pitchFamily="18" charset="0"/>
              </a:rPr>
              <a:t>HƯỚNG PHÁT TRIỂN</a:t>
            </a:r>
          </a:p>
          <a:p>
            <a:pPr marL="419100" lvl="0" indent="-342900" algn="l" rtl="0">
              <a:spcBef>
                <a:spcPts val="600"/>
              </a:spcBef>
              <a:spcAft>
                <a:spcPts val="0"/>
              </a:spcAft>
              <a:buClr>
                <a:schemeClr val="tx2">
                  <a:lumMod val="10000"/>
                </a:schemeClr>
              </a:buClr>
              <a:buSzPts val="2400"/>
              <a:buAutoNum type="arabicPeriod"/>
            </a:pPr>
            <a:endParaRPr lang="en-US" sz="1400" b="1">
              <a:solidFill>
                <a:schemeClr val="bg2">
                  <a:lumMod val="50000"/>
                </a:schemeClr>
              </a:solidFill>
              <a:latin typeface="Times New Roman" panose="02020603050405020304" pitchFamily="18" charset="0"/>
              <a:cs typeface="Times New Roman" panose="02020603050405020304" pitchFamily="18" charset="0"/>
            </a:endParaRPr>
          </a:p>
          <a:p>
            <a:pPr marL="419100" indent="-342900">
              <a:buClr>
                <a:schemeClr val="tx2">
                  <a:lumMod val="10000"/>
                </a:schemeClr>
              </a:buClr>
              <a:buFont typeface="Barlow Light"/>
              <a:buAutoNum type="arabicPeriod"/>
            </a:pPr>
            <a:r>
              <a:rPr lang="en-US" sz="1400" b="1">
                <a:solidFill>
                  <a:schemeClr val="bg2">
                    <a:lumMod val="50000"/>
                  </a:schemeClr>
                </a:solidFill>
                <a:latin typeface="Times New Roman" panose="02020603050405020304" pitchFamily="18" charset="0"/>
                <a:cs typeface="Times New Roman" panose="02020603050405020304" pitchFamily="18" charset="0"/>
              </a:rPr>
              <a:t>CHẠY DEMO </a:t>
            </a:r>
          </a:p>
          <a:p>
            <a:pPr marL="419100" lvl="0" indent="-342900" algn="l" rtl="0">
              <a:spcBef>
                <a:spcPts val="600"/>
              </a:spcBef>
              <a:spcAft>
                <a:spcPts val="0"/>
              </a:spcAft>
              <a:buSzPts val="2400"/>
              <a:buAutoNum type="arabicPeriod"/>
            </a:pPr>
            <a:endParaRPr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CBF18FA9-5AB9-4BC1-A237-26253C0256A5}"/>
              </a:ext>
            </a:extLst>
          </p:cNvPr>
          <p:cNvSpPr/>
          <p:nvPr/>
        </p:nvSpPr>
        <p:spPr>
          <a:xfrm>
            <a:off x="8742348" y="2196269"/>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2</a:t>
            </a:r>
          </a:p>
        </p:txBody>
      </p:sp>
    </p:spTree>
    <p:extLst>
      <p:ext uri="{BB962C8B-B14F-4D97-AF65-F5344CB8AC3E}">
        <p14:creationId xmlns:p14="http://schemas.microsoft.com/office/powerpoint/2010/main" val="1499710884"/>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7"/>
          <p:cNvSpPr txBox="1">
            <a:spLocks noGrp="1"/>
          </p:cNvSpPr>
          <p:nvPr>
            <p:ph type="title"/>
          </p:nvPr>
        </p:nvSpPr>
        <p:spPr>
          <a:xfrm>
            <a:off x="407194" y="179781"/>
            <a:ext cx="5138700" cy="857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2400" b="1">
                <a:latin typeface="Times New Roman" panose="02020603050405020304" pitchFamily="18" charset="0"/>
                <a:cs typeface="Times New Roman" panose="02020603050405020304" pitchFamily="18" charset="0"/>
              </a:rPr>
              <a:t>4.1 Đánh giá</a:t>
            </a:r>
            <a:endParaRPr sz="2400" b="1" dirty="0">
              <a:latin typeface="Times New Roman" panose="02020603050405020304" pitchFamily="18" charset="0"/>
              <a:cs typeface="Times New Roman" panose="02020603050405020304" pitchFamily="18" charset="0"/>
            </a:endParaRPr>
          </a:p>
        </p:txBody>
      </p:sp>
      <p:graphicFrame>
        <p:nvGraphicFramePr>
          <p:cNvPr id="2" name="Table 1">
            <a:extLst>
              <a:ext uri="{FF2B5EF4-FFF2-40B4-BE49-F238E27FC236}">
                <a16:creationId xmlns:a16="http://schemas.microsoft.com/office/drawing/2014/main" id="{60E16E59-5B59-4FE0-A120-49CE6C54CF35}"/>
              </a:ext>
            </a:extLst>
          </p:cNvPr>
          <p:cNvGraphicFramePr>
            <a:graphicFrameLocks noGrp="1"/>
          </p:cNvGraphicFramePr>
          <p:nvPr>
            <p:extLst>
              <p:ext uri="{D42A27DB-BD31-4B8C-83A1-F6EECF244321}">
                <p14:modId xmlns:p14="http://schemas.microsoft.com/office/powerpoint/2010/main" val="1381174069"/>
              </p:ext>
            </p:extLst>
          </p:nvPr>
        </p:nvGraphicFramePr>
        <p:xfrm>
          <a:off x="407194" y="1698491"/>
          <a:ext cx="5523586" cy="1249680"/>
        </p:xfrm>
        <a:graphic>
          <a:graphicData uri="http://schemas.openxmlformats.org/drawingml/2006/table">
            <a:tbl>
              <a:tblPr firstRow="1" bandRow="1">
                <a:tableStyleId>{53262F83-1093-4EB0-92BD-83DD9C877E18}</a:tableStyleId>
              </a:tblPr>
              <a:tblGrid>
                <a:gridCol w="806309">
                  <a:extLst>
                    <a:ext uri="{9D8B030D-6E8A-4147-A177-3AD203B41FA5}">
                      <a16:colId xmlns:a16="http://schemas.microsoft.com/office/drawing/2014/main" val="2921042193"/>
                    </a:ext>
                  </a:extLst>
                </a:gridCol>
                <a:gridCol w="904832">
                  <a:extLst>
                    <a:ext uri="{9D8B030D-6E8A-4147-A177-3AD203B41FA5}">
                      <a16:colId xmlns:a16="http://schemas.microsoft.com/office/drawing/2014/main" val="2614301237"/>
                    </a:ext>
                  </a:extLst>
                </a:gridCol>
                <a:gridCol w="833073">
                  <a:extLst>
                    <a:ext uri="{9D8B030D-6E8A-4147-A177-3AD203B41FA5}">
                      <a16:colId xmlns:a16="http://schemas.microsoft.com/office/drawing/2014/main" val="1639810403"/>
                    </a:ext>
                  </a:extLst>
                </a:gridCol>
                <a:gridCol w="833073">
                  <a:extLst>
                    <a:ext uri="{9D8B030D-6E8A-4147-A177-3AD203B41FA5}">
                      <a16:colId xmlns:a16="http://schemas.microsoft.com/office/drawing/2014/main" val="1822662073"/>
                    </a:ext>
                  </a:extLst>
                </a:gridCol>
                <a:gridCol w="833073">
                  <a:extLst>
                    <a:ext uri="{9D8B030D-6E8A-4147-A177-3AD203B41FA5}">
                      <a16:colId xmlns:a16="http://schemas.microsoft.com/office/drawing/2014/main" val="2272286531"/>
                    </a:ext>
                  </a:extLst>
                </a:gridCol>
                <a:gridCol w="642875">
                  <a:extLst>
                    <a:ext uri="{9D8B030D-6E8A-4147-A177-3AD203B41FA5}">
                      <a16:colId xmlns:a16="http://schemas.microsoft.com/office/drawing/2014/main" val="2171528135"/>
                    </a:ext>
                  </a:extLst>
                </a:gridCol>
                <a:gridCol w="670351">
                  <a:extLst>
                    <a:ext uri="{9D8B030D-6E8A-4147-A177-3AD203B41FA5}">
                      <a16:colId xmlns:a16="http://schemas.microsoft.com/office/drawing/2014/main" val="3309971748"/>
                    </a:ext>
                  </a:extLst>
                </a:gridCol>
              </a:tblGrid>
              <a:tr h="370840">
                <a:tc>
                  <a:txBody>
                    <a:bodyPr/>
                    <a:lstStyle/>
                    <a:p>
                      <a:pPr algn="ctr"/>
                      <a:r>
                        <a:rPr lang="en-US" b="1">
                          <a:latin typeface="Times New Roman" panose="02020603050405020304" pitchFamily="18" charset="0"/>
                          <a:cs typeface="Times New Roman" panose="02020603050405020304" pitchFamily="18" charset="0"/>
                        </a:rPr>
                        <a:t>Lần test</a:t>
                      </a:r>
                    </a:p>
                  </a:txBody>
                  <a:tcPr/>
                </a:tc>
                <a:tc>
                  <a:txBody>
                    <a:bodyPr/>
                    <a:lstStyle/>
                    <a:p>
                      <a:pPr algn="ctr"/>
                      <a:r>
                        <a:rPr lang="en-US" b="1">
                          <a:latin typeface="Times New Roman" panose="02020603050405020304" pitchFamily="18" charset="0"/>
                          <a:cs typeface="Times New Roman" panose="02020603050405020304" pitchFamily="18" charset="0"/>
                        </a:rPr>
                        <a:t>Test 1</a:t>
                      </a:r>
                    </a:p>
                  </a:txBody>
                  <a:tcPr/>
                </a:tc>
                <a:tc>
                  <a:txBody>
                    <a:bodyPr/>
                    <a:lstStyle/>
                    <a:p>
                      <a:pPr algn="ctr"/>
                      <a:r>
                        <a:rPr lang="en-US" b="1">
                          <a:latin typeface="Times New Roman" panose="02020603050405020304" pitchFamily="18" charset="0"/>
                          <a:cs typeface="Times New Roman" panose="02020603050405020304" pitchFamily="18" charset="0"/>
                        </a:rPr>
                        <a:t>Test 2</a:t>
                      </a:r>
                    </a:p>
                  </a:txBody>
                  <a:tcPr/>
                </a:tc>
                <a:tc>
                  <a:txBody>
                    <a:bodyPr/>
                    <a:lstStyle/>
                    <a:p>
                      <a:pPr algn="ctr"/>
                      <a:r>
                        <a:rPr lang="en-US" b="1">
                          <a:latin typeface="Times New Roman" panose="02020603050405020304" pitchFamily="18" charset="0"/>
                          <a:cs typeface="Times New Roman" panose="02020603050405020304" pitchFamily="18" charset="0"/>
                        </a:rPr>
                        <a:t>Test 3</a:t>
                      </a:r>
                    </a:p>
                  </a:txBody>
                  <a:tcPr/>
                </a:tc>
                <a:tc>
                  <a:txBody>
                    <a:bodyPr/>
                    <a:lstStyle/>
                    <a:p>
                      <a:pPr algn="ctr"/>
                      <a:r>
                        <a:rPr lang="en-US" b="1">
                          <a:latin typeface="Times New Roman" panose="02020603050405020304" pitchFamily="18" charset="0"/>
                          <a:cs typeface="Times New Roman" panose="02020603050405020304" pitchFamily="18" charset="0"/>
                        </a:rPr>
                        <a:t>Test 4</a:t>
                      </a:r>
                    </a:p>
                  </a:txBody>
                  <a:tcPr/>
                </a:tc>
                <a:tc>
                  <a:txBody>
                    <a:bodyPr/>
                    <a:lstStyle/>
                    <a:p>
                      <a:pPr algn="ctr"/>
                      <a:r>
                        <a:rPr lang="en-US" b="1">
                          <a:latin typeface="Times New Roman" panose="02020603050405020304" pitchFamily="18" charset="0"/>
                          <a:cs typeface="Times New Roman" panose="02020603050405020304" pitchFamily="18" charset="0"/>
                        </a:rPr>
                        <a:t>Test 5</a:t>
                      </a:r>
                    </a:p>
                  </a:txBody>
                  <a:tcPr/>
                </a:tc>
                <a:tc>
                  <a:txBody>
                    <a:bodyPr/>
                    <a:lstStyle/>
                    <a:p>
                      <a:pPr algn="ctr"/>
                      <a:r>
                        <a:rPr lang="en-US" b="1">
                          <a:latin typeface="Times New Roman" panose="02020603050405020304" pitchFamily="18" charset="0"/>
                          <a:cs typeface="Times New Roman" panose="02020603050405020304" pitchFamily="18" charset="0"/>
                        </a:rPr>
                        <a:t>Tổng TGTB</a:t>
                      </a:r>
                    </a:p>
                  </a:txBody>
                  <a:tcPr/>
                </a:tc>
                <a:extLst>
                  <a:ext uri="{0D108BD9-81ED-4DB2-BD59-A6C34878D82A}">
                    <a16:rowId xmlns:a16="http://schemas.microsoft.com/office/drawing/2014/main" val="1579620020"/>
                  </a:ext>
                </a:extLst>
              </a:tr>
              <a:tr h="360691">
                <a:tc>
                  <a:txBody>
                    <a:bodyPr/>
                    <a:lstStyle/>
                    <a:p>
                      <a:pPr algn="ctr"/>
                      <a:r>
                        <a:rPr lang="en-US" b="1">
                          <a:latin typeface="Times New Roman" panose="02020603050405020304" pitchFamily="18" charset="0"/>
                          <a:cs typeface="Times New Roman" panose="02020603050405020304" pitchFamily="18" charset="0"/>
                        </a:rPr>
                        <a:t>Thời gian</a:t>
                      </a:r>
                    </a:p>
                  </a:txBody>
                  <a:tcPr/>
                </a:tc>
                <a:tc>
                  <a:txBody>
                    <a:bodyPr/>
                    <a:lstStyle/>
                    <a:p>
                      <a:pPr algn="ctr"/>
                      <a:r>
                        <a:rPr lang="en-US" b="0">
                          <a:latin typeface="Times New Roman" panose="02020603050405020304" pitchFamily="18" charset="0"/>
                          <a:cs typeface="Times New Roman" panose="02020603050405020304" pitchFamily="18" charset="0"/>
                        </a:rPr>
                        <a:t>1’56s</a:t>
                      </a:r>
                    </a:p>
                  </a:txBody>
                  <a:tcPr/>
                </a:tc>
                <a:tc>
                  <a:txBody>
                    <a:bodyPr/>
                    <a:lstStyle/>
                    <a:p>
                      <a:pPr algn="ctr"/>
                      <a:r>
                        <a:rPr lang="en-US" b="0">
                          <a:latin typeface="Times New Roman" panose="02020603050405020304" pitchFamily="18" charset="0"/>
                          <a:cs typeface="Times New Roman" panose="02020603050405020304" pitchFamily="18" charset="0"/>
                        </a:rPr>
                        <a:t>1’20s</a:t>
                      </a:r>
                    </a:p>
                  </a:txBody>
                  <a:tcPr/>
                </a:tc>
                <a:tc>
                  <a:txBody>
                    <a:bodyPr/>
                    <a:lstStyle/>
                    <a:p>
                      <a:pPr algn="ctr"/>
                      <a:r>
                        <a:rPr lang="en-US" b="0">
                          <a:latin typeface="Times New Roman" panose="02020603050405020304" pitchFamily="18" charset="0"/>
                          <a:cs typeface="Times New Roman" panose="02020603050405020304" pitchFamily="18" charset="0"/>
                        </a:rPr>
                        <a:t>1’18s</a:t>
                      </a:r>
                    </a:p>
                  </a:txBody>
                  <a:tcPr/>
                </a:tc>
                <a:tc>
                  <a:txBody>
                    <a:bodyPr/>
                    <a:lstStyle/>
                    <a:p>
                      <a:pPr algn="ctr"/>
                      <a:r>
                        <a:rPr lang="en-US" b="0">
                          <a:latin typeface="Times New Roman" panose="02020603050405020304" pitchFamily="18" charset="0"/>
                          <a:cs typeface="Times New Roman" panose="02020603050405020304" pitchFamily="18" charset="0"/>
                        </a:rPr>
                        <a:t>1’10s</a:t>
                      </a:r>
                    </a:p>
                  </a:txBody>
                  <a:tcPr/>
                </a:tc>
                <a:tc>
                  <a:txBody>
                    <a:bodyPr/>
                    <a:lstStyle/>
                    <a:p>
                      <a:pPr algn="ctr"/>
                      <a:r>
                        <a:rPr lang="en-US" b="0">
                          <a:latin typeface="Times New Roman" panose="02020603050405020304" pitchFamily="18" charset="0"/>
                          <a:cs typeface="Times New Roman" panose="02020603050405020304" pitchFamily="18" charset="0"/>
                        </a:rPr>
                        <a:t>1’25s</a:t>
                      </a:r>
                    </a:p>
                  </a:txBody>
                  <a:tcPr/>
                </a:tc>
                <a:tc>
                  <a:txBody>
                    <a:bodyPr/>
                    <a:lstStyle/>
                    <a:p>
                      <a:pPr algn="ctr"/>
                      <a:r>
                        <a:rPr lang="en-US" b="1">
                          <a:solidFill>
                            <a:srgbClr val="FF0000"/>
                          </a:solidFill>
                          <a:latin typeface="Times New Roman" panose="02020603050405020304" pitchFamily="18" charset="0"/>
                          <a:cs typeface="Times New Roman" panose="02020603050405020304" pitchFamily="18" charset="0"/>
                        </a:rPr>
                        <a:t>1’25s</a:t>
                      </a:r>
                    </a:p>
                  </a:txBody>
                  <a:tcPr/>
                </a:tc>
                <a:extLst>
                  <a:ext uri="{0D108BD9-81ED-4DB2-BD59-A6C34878D82A}">
                    <a16:rowId xmlns:a16="http://schemas.microsoft.com/office/drawing/2014/main" val="1057857064"/>
                  </a:ext>
                </a:extLst>
              </a:tr>
            </a:tbl>
          </a:graphicData>
        </a:graphic>
      </p:graphicFrame>
      <p:sp>
        <p:nvSpPr>
          <p:cNvPr id="3" name="TextBox 2">
            <a:extLst>
              <a:ext uri="{FF2B5EF4-FFF2-40B4-BE49-F238E27FC236}">
                <a16:creationId xmlns:a16="http://schemas.microsoft.com/office/drawing/2014/main" id="{C1BB287C-A418-4D99-994A-E696B8205445}"/>
              </a:ext>
            </a:extLst>
          </p:cNvPr>
          <p:cNvSpPr txBox="1"/>
          <p:nvPr/>
        </p:nvSpPr>
        <p:spPr>
          <a:xfrm>
            <a:off x="282011" y="1037181"/>
            <a:ext cx="4956561" cy="307777"/>
          </a:xfrm>
          <a:prstGeom prst="rect">
            <a:avLst/>
          </a:prstGeom>
          <a:noFill/>
        </p:spPr>
        <p:txBody>
          <a:bodyPr wrap="square" rtlCol="0">
            <a:spAutoFit/>
          </a:bodyPr>
          <a:lstStyle/>
          <a:p>
            <a:r>
              <a:rPr lang="en-US">
                <a:latin typeface="Times New Roman" panose="02020603050405020304" pitchFamily="18" charset="0"/>
                <a:cs typeface="Times New Roman" panose="02020603050405020304" pitchFamily="18" charset="0"/>
              </a:rPr>
              <a:t>Thời gian truy vấn trên máy tính cá nhân: </a:t>
            </a:r>
          </a:p>
        </p:txBody>
      </p:sp>
      <p:sp>
        <p:nvSpPr>
          <p:cNvPr id="5" name="TextBox 4">
            <a:extLst>
              <a:ext uri="{FF2B5EF4-FFF2-40B4-BE49-F238E27FC236}">
                <a16:creationId xmlns:a16="http://schemas.microsoft.com/office/drawing/2014/main" id="{199005F6-B5C0-449B-89B7-7153926F2347}"/>
              </a:ext>
            </a:extLst>
          </p:cNvPr>
          <p:cNvSpPr txBox="1"/>
          <p:nvPr/>
        </p:nvSpPr>
        <p:spPr>
          <a:xfrm>
            <a:off x="282010" y="3301704"/>
            <a:ext cx="5648769" cy="1169551"/>
          </a:xfrm>
          <a:prstGeom prst="rect">
            <a:avLst/>
          </a:prstGeom>
          <a:noFill/>
        </p:spPr>
        <p:txBody>
          <a:bodyPr wrap="square" rtlCol="0">
            <a:spAutoFit/>
          </a:bodyPr>
          <a:lstStyle/>
          <a:p>
            <a:r>
              <a:rPr lang="en-US">
                <a:solidFill>
                  <a:srgbClr val="FF0000"/>
                </a:solidFill>
                <a:latin typeface="Times New Roman" panose="02020603050405020304" pitchFamily="18" charset="0"/>
                <a:cs typeface="Times New Roman" panose="02020603050405020304" pitchFamily="18" charset="0"/>
                <a:sym typeface="Wingdings" panose="05000000000000000000" pitchFamily="2" charset="2"/>
              </a:rPr>
              <a:t>  </a:t>
            </a:r>
            <a:r>
              <a:rPr lang="en-US">
                <a:solidFill>
                  <a:schemeClr val="tx2">
                    <a:lumMod val="10000"/>
                  </a:schemeClr>
                </a:solidFill>
                <a:latin typeface="Times New Roman" panose="02020603050405020304" pitchFamily="18" charset="0"/>
                <a:cs typeface="Times New Roman" panose="02020603050405020304" pitchFamily="18" charset="0"/>
              </a:rPr>
              <a:t>Kết quả của chương trình đa phần cho ra kết quả ảnh mẫu tương tự với ảnh truy vấn ban đầu tuy nhiên vẫn còn nhiều bức hình vẫn chưa ra kết quả đúng.</a:t>
            </a:r>
          </a:p>
          <a:p>
            <a:endParaRPr lang="en-US" b="1"/>
          </a:p>
          <a:p>
            <a:endParaRPr lang="en-US"/>
          </a:p>
        </p:txBody>
      </p:sp>
      <p:sp>
        <p:nvSpPr>
          <p:cNvPr id="10" name="Rectangle 9">
            <a:extLst>
              <a:ext uri="{FF2B5EF4-FFF2-40B4-BE49-F238E27FC236}">
                <a16:creationId xmlns:a16="http://schemas.microsoft.com/office/drawing/2014/main" id="{3A275933-1736-40D9-9CC7-AD526FD631C6}"/>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20</a:t>
            </a:r>
          </a:p>
        </p:txBody>
      </p:sp>
    </p:spTree>
    <p:extLst>
      <p:ext uri="{BB962C8B-B14F-4D97-AF65-F5344CB8AC3E}">
        <p14:creationId xmlns:p14="http://schemas.microsoft.com/office/powerpoint/2010/main" val="3226057763"/>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7"/>
          <p:cNvSpPr txBox="1">
            <a:spLocks noGrp="1"/>
          </p:cNvSpPr>
          <p:nvPr>
            <p:ph type="title"/>
          </p:nvPr>
        </p:nvSpPr>
        <p:spPr>
          <a:xfrm>
            <a:off x="407194" y="0"/>
            <a:ext cx="5138700" cy="857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2400" b="1">
                <a:latin typeface="Times New Roman" panose="02020603050405020304" pitchFamily="18" charset="0"/>
                <a:cs typeface="Times New Roman" panose="02020603050405020304" pitchFamily="18" charset="0"/>
              </a:rPr>
              <a:t>4.2 </a:t>
            </a:r>
            <a:r>
              <a:rPr lang="vi-VN" sz="2400" b="1">
                <a:latin typeface="Times New Roman" panose="02020603050405020304" pitchFamily="18" charset="0"/>
                <a:cs typeface="Times New Roman" panose="02020603050405020304" pitchFamily="18" charset="0"/>
              </a:rPr>
              <a:t>Ư</a:t>
            </a:r>
            <a:r>
              <a:rPr lang="en-US" sz="2400" b="1">
                <a:latin typeface="Times New Roman" panose="02020603050405020304" pitchFamily="18" charset="0"/>
                <a:cs typeface="Times New Roman" panose="02020603050405020304" pitchFamily="18" charset="0"/>
              </a:rPr>
              <a:t>u và nh</a:t>
            </a:r>
            <a:r>
              <a:rPr lang="vi-VN" sz="2400" b="1">
                <a:latin typeface="Times New Roman" panose="02020603050405020304" pitchFamily="18" charset="0"/>
                <a:cs typeface="Times New Roman" panose="02020603050405020304" pitchFamily="18" charset="0"/>
              </a:rPr>
              <a:t>ư</a:t>
            </a:r>
            <a:r>
              <a:rPr lang="en-US" sz="2400" b="1">
                <a:latin typeface="Times New Roman" panose="02020603050405020304" pitchFamily="18" charset="0"/>
                <a:cs typeface="Times New Roman" panose="02020603050405020304" pitchFamily="18" charset="0"/>
              </a:rPr>
              <a:t>ợc điểm</a:t>
            </a:r>
            <a:endParaRPr sz="24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1BB287C-A418-4D99-994A-E696B8205445}"/>
              </a:ext>
            </a:extLst>
          </p:cNvPr>
          <p:cNvSpPr txBox="1"/>
          <p:nvPr/>
        </p:nvSpPr>
        <p:spPr>
          <a:xfrm>
            <a:off x="407194" y="1037181"/>
            <a:ext cx="4956561" cy="2031325"/>
          </a:xfrm>
          <a:prstGeom prst="rect">
            <a:avLst/>
          </a:prstGeom>
          <a:noFill/>
        </p:spPr>
        <p:txBody>
          <a:bodyPr wrap="square" rtlCol="0">
            <a:spAutoFit/>
          </a:bodyPr>
          <a:lstStyle/>
          <a:p>
            <a:pPr lvl="0"/>
            <a:r>
              <a:rPr lang="en-US" b="1">
                <a:latin typeface="Times New Roman" panose="02020603050405020304" pitchFamily="18" charset="0"/>
                <a:cs typeface="Times New Roman" panose="02020603050405020304" pitchFamily="18" charset="0"/>
              </a:rPr>
              <a:t>Ưu điểm: </a:t>
            </a:r>
          </a:p>
          <a:p>
            <a:pPr lvl="0"/>
            <a:r>
              <a:rPr lang="en-US">
                <a:latin typeface="Times New Roman" panose="02020603050405020304" pitchFamily="18" charset="0"/>
                <a:cs typeface="Times New Roman" panose="02020603050405020304" pitchFamily="18" charset="0"/>
              </a:rPr>
              <a:t>Các kết quả đúng với đa phần ảnh, ít tốn không gian lưu trữ cũng như đánh chỉ mục, tốc độ là nhanh hơn so với các phương pháp lưu trữ vector thông thường</a:t>
            </a:r>
          </a:p>
          <a:p>
            <a:pPr lvl="0"/>
            <a:endParaRPr lang="en-US" b="1">
              <a:latin typeface="Times New Roman" panose="02020603050405020304" pitchFamily="18" charset="0"/>
              <a:cs typeface="Times New Roman" panose="02020603050405020304" pitchFamily="18" charset="0"/>
            </a:endParaRPr>
          </a:p>
          <a:p>
            <a:pPr lvl="0"/>
            <a:endParaRPr lang="en-US" b="1">
              <a:latin typeface="Times New Roman" panose="02020603050405020304" pitchFamily="18" charset="0"/>
              <a:cs typeface="Times New Roman" panose="02020603050405020304" pitchFamily="18" charset="0"/>
            </a:endParaRPr>
          </a:p>
          <a:p>
            <a:pPr lvl="0"/>
            <a:r>
              <a:rPr lang="en-US" b="1">
                <a:latin typeface="Times New Roman" panose="02020603050405020304" pitchFamily="18" charset="0"/>
                <a:cs typeface="Times New Roman" panose="02020603050405020304" pitchFamily="18" charset="0"/>
              </a:rPr>
              <a:t>Nhược điểm: </a:t>
            </a:r>
          </a:p>
          <a:p>
            <a:pPr lvl="0"/>
            <a:r>
              <a:rPr lang="en-US">
                <a:latin typeface="Times New Roman" panose="02020603050405020304" pitchFamily="18" charset="0"/>
                <a:cs typeface="Times New Roman" panose="02020603050405020304" pitchFamily="18" charset="0"/>
              </a:rPr>
              <a:t>Chưa thực sự chạy nhanh với tập dữ liệu lớn cũng như một số kết quả còn sai, độ chính xác còn thấp (pricision)</a:t>
            </a:r>
            <a:endParaRPr lang="en-US" b="1">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B191F53F-2DF1-4130-BE37-B08CBC890CEE}"/>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21</a:t>
            </a:r>
          </a:p>
        </p:txBody>
      </p:sp>
    </p:spTree>
    <p:extLst>
      <p:ext uri="{BB962C8B-B14F-4D97-AF65-F5344CB8AC3E}">
        <p14:creationId xmlns:p14="http://schemas.microsoft.com/office/powerpoint/2010/main" val="2520904924"/>
      </p:ext>
    </p:extLst>
  </p:cSld>
  <p:clrMapOvr>
    <a:masterClrMapping/>
  </p:clrMapOvr>
  <p:transition spd="slow">
    <p:cove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7"/>
          <p:cNvSpPr txBox="1">
            <a:spLocks noGrp="1"/>
          </p:cNvSpPr>
          <p:nvPr>
            <p:ph type="title"/>
          </p:nvPr>
        </p:nvSpPr>
        <p:spPr>
          <a:xfrm>
            <a:off x="437969" y="-102231"/>
            <a:ext cx="5138700" cy="857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2400" b="1">
                <a:latin typeface="Times New Roman" panose="02020603050405020304" pitchFamily="18" charset="0"/>
                <a:cs typeface="Times New Roman" panose="02020603050405020304" pitchFamily="18" charset="0"/>
              </a:rPr>
              <a:t>4.3 Mở rộng cải tiến truy vấn</a:t>
            </a:r>
            <a:endParaRPr sz="24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1BB287C-A418-4D99-994A-E696B8205445}"/>
              </a:ext>
            </a:extLst>
          </p:cNvPr>
          <p:cNvSpPr txBox="1"/>
          <p:nvPr/>
        </p:nvSpPr>
        <p:spPr>
          <a:xfrm>
            <a:off x="529038" y="755169"/>
            <a:ext cx="5273556" cy="3323987"/>
          </a:xfrm>
          <a:prstGeom prst="rect">
            <a:avLst/>
          </a:prstGeom>
          <a:noFill/>
        </p:spPr>
        <p:txBody>
          <a:bodyPr wrap="square" rtlCol="0">
            <a:spAutoFit/>
          </a:bodyPr>
          <a:lstStyle/>
          <a:p>
            <a:pPr algn="just"/>
            <a:r>
              <a:rPr lang="en-US">
                <a:latin typeface="Times New Roman" panose="02020603050405020304" pitchFamily="18" charset="0"/>
                <a:cs typeface="Times New Roman" panose="02020603050405020304" pitchFamily="18" charset="0"/>
              </a:rPr>
              <a:t>Mục tiêu của cải tiến truy vấn: để tăng tốc độ truy vấn bằng hình ảnh của mô hình này với tập dữ liệu với kích thước lớn hoặc rất lớn. </a:t>
            </a:r>
          </a:p>
          <a:p>
            <a:pPr algn="just"/>
            <a:endParaRPr lang="en-US">
              <a:latin typeface="Times New Roman" panose="02020603050405020304" pitchFamily="18" charset="0"/>
              <a:cs typeface="Times New Roman" panose="02020603050405020304" pitchFamily="18" charset="0"/>
            </a:endParaRPr>
          </a:p>
          <a:p>
            <a:pPr algn="just"/>
            <a:r>
              <a:rPr lang="en-US" b="1">
                <a:latin typeface="Times New Roman" panose="02020603050405020304" pitchFamily="18" charset="0"/>
                <a:cs typeface="Times New Roman" panose="02020603050405020304" pitchFamily="18" charset="0"/>
              </a:rPr>
              <a:t>1. Phương pháp mở rộng câu truy vấn riêng biệt</a:t>
            </a:r>
          </a:p>
          <a:p>
            <a:pPr lvl="0"/>
            <a:r>
              <a:rPr lang="en-US">
                <a:latin typeface="Times New Roman" panose="02020603050405020304" pitchFamily="18" charset="0"/>
                <a:cs typeface="Times New Roman" panose="02020603050405020304" pitchFamily="18" charset="0"/>
              </a:rPr>
              <a:t>Các vector của Bag of Visual Words trong không gian được xây dựng nên mô hình truy vấn đa dạng hơn (riêng biệt)</a:t>
            </a:r>
          </a:p>
          <a:p>
            <a:pPr lvl="0"/>
            <a:endParaRPr lang="en-US">
              <a:latin typeface="Times New Roman" panose="02020603050405020304" pitchFamily="18" charset="0"/>
              <a:cs typeface="Times New Roman" panose="02020603050405020304" pitchFamily="18" charset="0"/>
            </a:endParaRPr>
          </a:p>
          <a:p>
            <a:pPr lvl="0"/>
            <a:r>
              <a:rPr lang="en-US">
                <a:latin typeface="Times New Roman" panose="02020603050405020304" pitchFamily="18" charset="0"/>
                <a:cs typeface="Times New Roman" panose="02020603050405020304" pitchFamily="18" charset="0"/>
              </a:rPr>
              <a:t>Average Query Expansion (AQE):</a:t>
            </a:r>
          </a:p>
          <a:p>
            <a:pPr lvl="0"/>
            <a:endParaRPr lang="en-US">
              <a:latin typeface="Times New Roman" panose="02020603050405020304" pitchFamily="18" charset="0"/>
              <a:cs typeface="Times New Roman" panose="02020603050405020304" pitchFamily="18" charset="0"/>
            </a:endParaRPr>
          </a:p>
          <a:p>
            <a:r>
              <a:rPr lang="en-US">
                <a:latin typeface="Times New Roman" panose="02020603050405020304" pitchFamily="18" charset="0"/>
                <a:cs typeface="Times New Roman" panose="02020603050405020304" pitchFamily="18" charset="0"/>
              </a:rPr>
              <a:t>+ Được tính bằng cách lấy trung bình của các vector Bag of Visual Word và truy vấn lại</a:t>
            </a:r>
          </a:p>
          <a:p>
            <a:endParaRPr lang="en-US">
              <a:latin typeface="Times New Roman" panose="02020603050405020304" pitchFamily="18" charset="0"/>
              <a:cs typeface="Times New Roman" panose="02020603050405020304" pitchFamily="18" charset="0"/>
            </a:endParaRPr>
          </a:p>
          <a:p>
            <a:r>
              <a:rPr lang="en-US">
                <a:latin typeface="Times New Roman" panose="02020603050405020304" pitchFamily="18" charset="0"/>
                <a:cs typeface="Times New Roman" panose="02020603050405020304" pitchFamily="18" charset="0"/>
              </a:rPr>
              <a:t>+ Đặc điểm là tốc độ cũng tương tự nhưng 1 số trường hợp còn chạy nhanh hơn</a:t>
            </a:r>
          </a:p>
          <a:p>
            <a:pPr lvl="0" algn="just"/>
            <a:endParaRPr lang="en-US">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01CD50B0-C36F-45BF-9087-993F1E2C0AAD}"/>
              </a:ext>
            </a:extLst>
          </p:cNvPr>
          <p:cNvPicPr>
            <a:picLocks noChangeAspect="1"/>
          </p:cNvPicPr>
          <p:nvPr/>
        </p:nvPicPr>
        <p:blipFill>
          <a:blip r:embed="rId3"/>
          <a:stretch>
            <a:fillRect/>
          </a:stretch>
        </p:blipFill>
        <p:spPr>
          <a:xfrm>
            <a:off x="6076060" y="0"/>
            <a:ext cx="3067940" cy="2609330"/>
          </a:xfrm>
          <a:prstGeom prst="rect">
            <a:avLst/>
          </a:prstGeom>
        </p:spPr>
      </p:pic>
      <p:pic>
        <p:nvPicPr>
          <p:cNvPr id="4" name="Picture 3">
            <a:extLst>
              <a:ext uri="{FF2B5EF4-FFF2-40B4-BE49-F238E27FC236}">
                <a16:creationId xmlns:a16="http://schemas.microsoft.com/office/drawing/2014/main" id="{341C302C-193E-4530-9B99-AE517C7ED155}"/>
              </a:ext>
            </a:extLst>
          </p:cNvPr>
          <p:cNvPicPr>
            <a:picLocks noChangeAspect="1"/>
          </p:cNvPicPr>
          <p:nvPr/>
        </p:nvPicPr>
        <p:blipFill>
          <a:blip r:embed="rId4"/>
          <a:stretch>
            <a:fillRect/>
          </a:stretch>
        </p:blipFill>
        <p:spPr>
          <a:xfrm>
            <a:off x="5802594" y="2609330"/>
            <a:ext cx="3341406" cy="2534170"/>
          </a:xfrm>
          <a:prstGeom prst="rect">
            <a:avLst/>
          </a:prstGeom>
        </p:spPr>
      </p:pic>
      <p:sp>
        <p:nvSpPr>
          <p:cNvPr id="8" name="Rectangle 7">
            <a:extLst>
              <a:ext uri="{FF2B5EF4-FFF2-40B4-BE49-F238E27FC236}">
                <a16:creationId xmlns:a16="http://schemas.microsoft.com/office/drawing/2014/main" id="{BF73C45A-79BD-4EAA-AC98-A075F12273B4}"/>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22</a:t>
            </a:r>
          </a:p>
        </p:txBody>
      </p:sp>
    </p:spTree>
    <p:extLst>
      <p:ext uri="{BB962C8B-B14F-4D97-AF65-F5344CB8AC3E}">
        <p14:creationId xmlns:p14="http://schemas.microsoft.com/office/powerpoint/2010/main" val="3939391628"/>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7"/>
          <p:cNvSpPr txBox="1">
            <a:spLocks noGrp="1"/>
          </p:cNvSpPr>
          <p:nvPr>
            <p:ph type="title"/>
          </p:nvPr>
        </p:nvSpPr>
        <p:spPr>
          <a:xfrm>
            <a:off x="437969" y="-102231"/>
            <a:ext cx="5138700" cy="857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2400" b="1">
                <a:latin typeface="Times New Roman" panose="02020603050405020304" pitchFamily="18" charset="0"/>
                <a:cs typeface="Times New Roman" panose="02020603050405020304" pitchFamily="18" charset="0"/>
              </a:rPr>
              <a:t>4.3 Mở rộng cải tiến truy vấn</a:t>
            </a:r>
            <a:endParaRPr sz="24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1BB287C-A418-4D99-994A-E696B8205445}"/>
              </a:ext>
            </a:extLst>
          </p:cNvPr>
          <p:cNvSpPr txBox="1"/>
          <p:nvPr/>
        </p:nvSpPr>
        <p:spPr>
          <a:xfrm>
            <a:off x="529038" y="755169"/>
            <a:ext cx="5273556" cy="3754874"/>
          </a:xfrm>
          <a:prstGeom prst="rect">
            <a:avLst/>
          </a:prstGeom>
          <a:noFill/>
        </p:spPr>
        <p:txBody>
          <a:bodyPr wrap="square" rtlCol="0">
            <a:spAutoFit/>
          </a:bodyPr>
          <a:lstStyle/>
          <a:p>
            <a:pPr algn="just"/>
            <a:endParaRPr lang="en-US">
              <a:latin typeface="Times New Roman" panose="02020603050405020304" pitchFamily="18" charset="0"/>
              <a:cs typeface="Times New Roman" panose="02020603050405020304" pitchFamily="18" charset="0"/>
            </a:endParaRPr>
          </a:p>
          <a:p>
            <a:pPr marL="342900" indent="-342900" algn="just">
              <a:buAutoNum type="arabicPeriod"/>
            </a:pPr>
            <a:r>
              <a:rPr lang="en-US" b="1">
                <a:latin typeface="Times New Roman" panose="02020603050405020304" pitchFamily="18" charset="0"/>
                <a:cs typeface="Times New Roman" panose="02020603050405020304" pitchFamily="18" charset="0"/>
              </a:rPr>
              <a:t>Phương pháp mở rộng câu truy vấn riêng biệt (TT)</a:t>
            </a:r>
          </a:p>
          <a:p>
            <a:pPr algn="just"/>
            <a:endParaRPr lang="en-US" b="1">
              <a:latin typeface="Times New Roman" panose="02020603050405020304" pitchFamily="18" charset="0"/>
              <a:cs typeface="Times New Roman" panose="02020603050405020304" pitchFamily="18" charset="0"/>
            </a:endParaRPr>
          </a:p>
          <a:p>
            <a:pPr lvl="0" algn="just"/>
            <a:r>
              <a:rPr lang="en-US">
                <a:latin typeface="Times New Roman" panose="02020603050405020304" pitchFamily="18" charset="0"/>
                <a:cs typeface="Times New Roman" panose="02020603050405020304" pitchFamily="18" charset="0"/>
              </a:rPr>
              <a:t>- Sử dụng câu truy vấn mở rộng của vector Bag of Visual Words vừa tính AQE gán nhãn là positive</a:t>
            </a:r>
          </a:p>
          <a:p>
            <a:pPr lvl="0" algn="just"/>
            <a:r>
              <a:rPr lang="en-US">
                <a:latin typeface="Times New Roman" panose="02020603050405020304" pitchFamily="18" charset="0"/>
                <a:cs typeface="Times New Roman" panose="02020603050405020304" pitchFamily="18" charset="0"/>
              </a:rPr>
              <a:t>- Đối với những bức ảnh có rank thấp sẽ gán là negative</a:t>
            </a:r>
          </a:p>
          <a:p>
            <a:pPr lvl="0" algn="just"/>
            <a:r>
              <a:rPr lang="en-US">
                <a:latin typeface="Times New Roman" panose="02020603050405020304" pitchFamily="18" charset="0"/>
                <a:cs typeface="Times New Roman" panose="02020603050405020304" pitchFamily="18" charset="0"/>
              </a:rPr>
              <a:t>- Tính khoảng từ vector đến các ảnh, chia ra 2 phần ngăn cách bởi đường </a:t>
            </a:r>
            <a:r>
              <a:rPr lang="en-US">
                <a:solidFill>
                  <a:srgbClr val="FF0000"/>
                </a:solidFill>
                <a:latin typeface="Times New Roman" panose="02020603050405020304" pitchFamily="18" charset="0"/>
                <a:cs typeface="Times New Roman" panose="02020603050405020304" pitchFamily="18" charset="0"/>
              </a:rPr>
              <a:t>dicision boundary</a:t>
            </a:r>
          </a:p>
          <a:p>
            <a:pPr lvl="0" algn="just"/>
            <a:r>
              <a:rPr lang="en-US">
                <a:latin typeface="Times New Roman" panose="02020603050405020304" pitchFamily="18" charset="0"/>
                <a:cs typeface="Times New Roman" panose="02020603050405020304" pitchFamily="18" charset="0"/>
              </a:rPr>
              <a:t>- Sắp hạng lại các ảnh theo cấu trúc chỉ mục ngược</a:t>
            </a:r>
          </a:p>
          <a:p>
            <a:pPr lvl="0" algn="just"/>
            <a:r>
              <a:rPr lang="en-US">
                <a:latin typeface="Times New Roman" panose="02020603050405020304" pitchFamily="18" charset="0"/>
                <a:cs typeface="Times New Roman" panose="02020603050405020304" pitchFamily="18" charset="0"/>
              </a:rPr>
              <a:t>- Đặc điểm mô hình là Avarage Query Expansion thì vector BoW có trọng số trung bình, còn đối với Discriminative</a:t>
            </a:r>
          </a:p>
          <a:p>
            <a:pPr lvl="0" algn="just"/>
            <a:r>
              <a:rPr lang="en-US">
                <a:latin typeface="Times New Roman" panose="02020603050405020304" pitchFamily="18" charset="0"/>
                <a:cs typeface="Times New Roman" panose="02020603050405020304" pitchFamily="18" charset="0"/>
              </a:rPr>
              <a:t>- Query Expansion thì các vector đã được training dự liệu và khoảng thời gian tính toán là không đáng kể.</a:t>
            </a:r>
          </a:p>
          <a:p>
            <a:pPr lvl="0" algn="just"/>
            <a:endParaRPr lang="en-US">
              <a:latin typeface="Times New Roman" panose="02020603050405020304" pitchFamily="18" charset="0"/>
              <a:cs typeface="Times New Roman" panose="02020603050405020304" pitchFamily="18" charset="0"/>
            </a:endParaRPr>
          </a:p>
          <a:p>
            <a:pPr lvl="0" algn="just"/>
            <a:r>
              <a:rPr lang="en-US" i="1">
                <a:latin typeface="Times New Roman" panose="02020603050405020304" pitchFamily="18" charset="0"/>
                <a:cs typeface="Times New Roman" panose="02020603050405020304" pitchFamily="18" charset="0"/>
              </a:rPr>
              <a:t>Mô hình này gia tăng đáng kể về hiệu năng cũng như không tốn thêm chi phí</a:t>
            </a:r>
          </a:p>
          <a:p>
            <a:pPr lvl="0" algn="just"/>
            <a:endParaRPr lang="en-US">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01CD50B0-C36F-45BF-9087-993F1E2C0AAD}"/>
              </a:ext>
            </a:extLst>
          </p:cNvPr>
          <p:cNvPicPr>
            <a:picLocks noChangeAspect="1"/>
          </p:cNvPicPr>
          <p:nvPr/>
        </p:nvPicPr>
        <p:blipFill>
          <a:blip r:embed="rId3"/>
          <a:stretch>
            <a:fillRect/>
          </a:stretch>
        </p:blipFill>
        <p:spPr>
          <a:xfrm>
            <a:off x="6076060" y="0"/>
            <a:ext cx="3067940" cy="2609330"/>
          </a:xfrm>
          <a:prstGeom prst="rect">
            <a:avLst/>
          </a:prstGeom>
        </p:spPr>
      </p:pic>
      <p:pic>
        <p:nvPicPr>
          <p:cNvPr id="4" name="Picture 3">
            <a:extLst>
              <a:ext uri="{FF2B5EF4-FFF2-40B4-BE49-F238E27FC236}">
                <a16:creationId xmlns:a16="http://schemas.microsoft.com/office/drawing/2014/main" id="{341C302C-193E-4530-9B99-AE517C7ED155}"/>
              </a:ext>
            </a:extLst>
          </p:cNvPr>
          <p:cNvPicPr>
            <a:picLocks noChangeAspect="1"/>
          </p:cNvPicPr>
          <p:nvPr/>
        </p:nvPicPr>
        <p:blipFill>
          <a:blip r:embed="rId4"/>
          <a:stretch>
            <a:fillRect/>
          </a:stretch>
        </p:blipFill>
        <p:spPr>
          <a:xfrm>
            <a:off x="5802594" y="2609330"/>
            <a:ext cx="3341406" cy="2534170"/>
          </a:xfrm>
          <a:prstGeom prst="rect">
            <a:avLst/>
          </a:prstGeom>
        </p:spPr>
      </p:pic>
      <p:sp>
        <p:nvSpPr>
          <p:cNvPr id="7" name="Rectangle 6">
            <a:extLst>
              <a:ext uri="{FF2B5EF4-FFF2-40B4-BE49-F238E27FC236}">
                <a16:creationId xmlns:a16="http://schemas.microsoft.com/office/drawing/2014/main" id="{AED72787-591F-4588-AF63-2C33BF0B8210}"/>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23</a:t>
            </a:r>
          </a:p>
        </p:txBody>
      </p:sp>
    </p:spTree>
    <p:extLst>
      <p:ext uri="{BB962C8B-B14F-4D97-AF65-F5344CB8AC3E}">
        <p14:creationId xmlns:p14="http://schemas.microsoft.com/office/powerpoint/2010/main" val="3104952800"/>
      </p:ext>
    </p:extLst>
  </p:cSld>
  <p:clrMapOvr>
    <a:masterClrMapping/>
  </p:clrMapOvr>
  <p:transition spd="slow">
    <p:cove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7"/>
          <p:cNvSpPr txBox="1">
            <a:spLocks noGrp="1"/>
          </p:cNvSpPr>
          <p:nvPr>
            <p:ph type="title"/>
          </p:nvPr>
        </p:nvSpPr>
        <p:spPr>
          <a:xfrm>
            <a:off x="407195" y="-93685"/>
            <a:ext cx="5138700" cy="857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2400" b="1">
                <a:latin typeface="Times New Roman" panose="02020603050405020304" pitchFamily="18" charset="0"/>
                <a:cs typeface="Times New Roman" panose="02020603050405020304" pitchFamily="18" charset="0"/>
              </a:rPr>
              <a:t>4.3 Mở rộng cải tiến truy vấn</a:t>
            </a:r>
            <a:endParaRPr sz="24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1BB287C-A418-4D99-994A-E696B8205445}"/>
              </a:ext>
            </a:extLst>
          </p:cNvPr>
          <p:cNvSpPr txBox="1"/>
          <p:nvPr/>
        </p:nvSpPr>
        <p:spPr>
          <a:xfrm>
            <a:off x="407195" y="1037181"/>
            <a:ext cx="4634070" cy="3108543"/>
          </a:xfrm>
          <a:prstGeom prst="rect">
            <a:avLst/>
          </a:prstGeom>
          <a:noFill/>
        </p:spPr>
        <p:txBody>
          <a:bodyPr wrap="square" rtlCol="0">
            <a:spAutoFit/>
          </a:bodyPr>
          <a:lstStyle/>
          <a:p>
            <a:pPr algn="just"/>
            <a:r>
              <a:rPr lang="en-US" b="1">
                <a:latin typeface="Times New Roman" panose="02020603050405020304" pitchFamily="18" charset="0"/>
                <a:cs typeface="Times New Roman" panose="02020603050405020304" pitchFamily="18" charset="0"/>
              </a:rPr>
              <a:t>2.  Database-side feature augmentation</a:t>
            </a:r>
          </a:p>
          <a:p>
            <a:pPr algn="just"/>
            <a:endParaRPr lang="en-US" b="1">
              <a:latin typeface="Times New Roman" panose="02020603050405020304" pitchFamily="18" charset="0"/>
              <a:cs typeface="Times New Roman" panose="02020603050405020304" pitchFamily="18" charset="0"/>
            </a:endParaRPr>
          </a:p>
          <a:p>
            <a:pPr lvl="0" algn="just"/>
            <a:r>
              <a:rPr lang="en-US">
                <a:latin typeface="Times New Roman" panose="02020603050405020304" pitchFamily="18" charset="0"/>
                <a:cs typeface="Times New Roman" panose="02020603050405020304" pitchFamily="18" charset="0"/>
              </a:rPr>
              <a:t>Mô hình này được biểu diễn dưới dạng đồ thị:</a:t>
            </a:r>
          </a:p>
          <a:p>
            <a:pPr lvl="0" algn="just"/>
            <a:endParaRPr lang="en-US">
              <a:latin typeface="Times New Roman" panose="02020603050405020304" pitchFamily="18" charset="0"/>
              <a:cs typeface="Times New Roman" panose="02020603050405020304" pitchFamily="18" charset="0"/>
            </a:endParaRPr>
          </a:p>
          <a:p>
            <a:pPr lvl="0" algn="just"/>
            <a:r>
              <a:rPr lang="en-US">
                <a:latin typeface="Times New Roman" panose="02020603050405020304" pitchFamily="18" charset="0"/>
                <a:cs typeface="Times New Roman" panose="02020603050405020304" pitchFamily="18" charset="0"/>
              </a:rPr>
              <a:t>Với Đỉnh: hình ảnh</a:t>
            </a:r>
          </a:p>
          <a:p>
            <a:pPr lvl="0" algn="just"/>
            <a:r>
              <a:rPr lang="en-US">
                <a:latin typeface="Times New Roman" panose="02020603050405020304" pitchFamily="18" charset="0"/>
                <a:cs typeface="Times New Roman" panose="02020603050405020304" pitchFamily="18" charset="0"/>
              </a:rPr>
              <a:t>- Cạnh sẽ nối các hình ảnh với các Object giống nhau lại</a:t>
            </a:r>
          </a:p>
          <a:p>
            <a:pPr lvl="0" algn="just"/>
            <a:r>
              <a:rPr lang="en-US">
                <a:latin typeface="Times New Roman" panose="02020603050405020304" pitchFamily="18" charset="0"/>
                <a:cs typeface="Times New Roman" panose="02020603050405020304" pitchFamily="18" charset="0"/>
              </a:rPr>
              <a:t>- Tính toán trên đồ thị thông qua hệ thống truy vấn trên từng ảnh cơ sở và lần lượt lưu lại các hình ảnh trong không gian</a:t>
            </a:r>
          </a:p>
          <a:p>
            <a:pPr lvl="0" algn="just"/>
            <a:r>
              <a:rPr lang="en-US">
                <a:latin typeface="Times New Roman" panose="02020603050405020304" pitchFamily="18" charset="0"/>
                <a:cs typeface="Times New Roman" panose="02020603050405020304" pitchFamily="18" charset="0"/>
              </a:rPr>
              <a:t>- Ở đây mỗi hình sẽ được tăng cường(Augment) bởi các ảnh lân cận</a:t>
            </a:r>
          </a:p>
          <a:p>
            <a:pPr lvl="0" algn="just"/>
            <a:r>
              <a:rPr lang="en-US">
                <a:latin typeface="Times New Roman" panose="02020603050405020304" pitchFamily="18" charset="0"/>
                <a:cs typeface="Times New Roman" panose="02020603050405020304" pitchFamily="18" charset="0"/>
              </a:rPr>
              <a:t>- Sắp xếp lại các hình theo thứ tự</a:t>
            </a:r>
          </a:p>
          <a:p>
            <a:pPr lvl="0" algn="just"/>
            <a:endParaRPr lang="en-US">
              <a:latin typeface="Times New Roman" panose="02020603050405020304" pitchFamily="18" charset="0"/>
              <a:cs typeface="Times New Roman" panose="02020603050405020304" pitchFamily="18" charset="0"/>
            </a:endParaRPr>
          </a:p>
          <a:p>
            <a:pPr lvl="0" algn="just"/>
            <a:r>
              <a:rPr lang="en-US" i="1">
                <a:latin typeface="Times New Roman" panose="02020603050405020304" pitchFamily="18" charset="0"/>
                <a:cs typeface="Times New Roman" panose="02020603050405020304" pitchFamily="18" charset="0"/>
              </a:rPr>
              <a:t>Độ hiệu quả là 28% so với phương pháp gốc, cải thiện được chỉ số Recall tuy nhiên độ chính xác bị giảm đi</a:t>
            </a:r>
          </a:p>
        </p:txBody>
      </p:sp>
      <p:pic>
        <p:nvPicPr>
          <p:cNvPr id="7" name="Picture 6">
            <a:extLst>
              <a:ext uri="{FF2B5EF4-FFF2-40B4-BE49-F238E27FC236}">
                <a16:creationId xmlns:a16="http://schemas.microsoft.com/office/drawing/2014/main" id="{642288C2-ED93-4B3D-A241-91501E60EC79}"/>
              </a:ext>
            </a:extLst>
          </p:cNvPr>
          <p:cNvPicPr/>
          <p:nvPr/>
        </p:nvPicPr>
        <p:blipFill>
          <a:blip r:embed="rId3"/>
          <a:stretch>
            <a:fillRect/>
          </a:stretch>
        </p:blipFill>
        <p:spPr>
          <a:xfrm>
            <a:off x="5041265" y="1120140"/>
            <a:ext cx="4102735" cy="2903220"/>
          </a:xfrm>
          <a:prstGeom prst="rect">
            <a:avLst/>
          </a:prstGeom>
        </p:spPr>
      </p:pic>
      <p:sp>
        <p:nvSpPr>
          <p:cNvPr id="8" name="Rectangle 7">
            <a:extLst>
              <a:ext uri="{FF2B5EF4-FFF2-40B4-BE49-F238E27FC236}">
                <a16:creationId xmlns:a16="http://schemas.microsoft.com/office/drawing/2014/main" id="{70955D83-6A17-40DF-88F0-E78F4E2F470E}"/>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24</a:t>
            </a:r>
          </a:p>
        </p:txBody>
      </p:sp>
    </p:spTree>
    <p:extLst>
      <p:ext uri="{BB962C8B-B14F-4D97-AF65-F5344CB8AC3E}">
        <p14:creationId xmlns:p14="http://schemas.microsoft.com/office/powerpoint/2010/main" val="1190832202"/>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7"/>
          <p:cNvSpPr txBox="1">
            <a:spLocks noGrp="1"/>
          </p:cNvSpPr>
          <p:nvPr>
            <p:ph type="title"/>
          </p:nvPr>
        </p:nvSpPr>
        <p:spPr>
          <a:xfrm>
            <a:off x="407194" y="376334"/>
            <a:ext cx="5138700" cy="857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b="1" dirty="0">
                <a:latin typeface="Times New Roman" panose="02020603050405020304" pitchFamily="18" charset="0"/>
                <a:cs typeface="Times New Roman" panose="02020603050405020304" pitchFamily="18" charset="0"/>
              </a:rPr>
              <a:t>TÀI LIỆU THAM KHẢO</a:t>
            </a:r>
            <a:endParaRPr b="1" dirty="0">
              <a:latin typeface="Times New Roman" panose="02020603050405020304" pitchFamily="18" charset="0"/>
              <a:cs typeface="Times New Roman" panose="02020603050405020304" pitchFamily="18" charset="0"/>
            </a:endParaRPr>
          </a:p>
        </p:txBody>
      </p:sp>
      <p:sp>
        <p:nvSpPr>
          <p:cNvPr id="492" name="Google Shape;492;p37"/>
          <p:cNvSpPr txBox="1">
            <a:spLocks noGrp="1"/>
          </p:cNvSpPr>
          <p:nvPr>
            <p:ph type="body" idx="1"/>
          </p:nvPr>
        </p:nvSpPr>
        <p:spPr>
          <a:xfrm>
            <a:off x="407194" y="1466740"/>
            <a:ext cx="5138700" cy="3421454"/>
          </a:xfrm>
          <a:prstGeom prst="rect">
            <a:avLst/>
          </a:prstGeom>
        </p:spPr>
        <p:txBody>
          <a:bodyPr spcFirstLastPara="1" wrap="square" lIns="91425" tIns="91425" rIns="91425" bIns="91425" anchor="t" anchorCtr="0">
            <a:noAutofit/>
          </a:bodyPr>
          <a:lstStyle/>
          <a:p>
            <a:pPr marL="76200" indent="0" algn="just">
              <a:buNone/>
            </a:pPr>
            <a:r>
              <a:rPr lang="en-US" sz="1400" i="1">
                <a:solidFill>
                  <a:schemeClr val="accent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a:t>
            </a:r>
            <a:r>
              <a:rPr lang="en-US" sz="1400" i="1" dirty="0">
                <a:solidFill>
                  <a:schemeClr val="accent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://quyv.wordpress.com/2016/07/24/bag-of-word-model/</a:t>
            </a:r>
            <a:endParaRPr lang="en-US" sz="1400" i="1" dirty="0">
              <a:solidFill>
                <a:schemeClr val="accent1"/>
              </a:solidFill>
              <a:latin typeface="Times New Roman" panose="02020603050405020304" pitchFamily="18" charset="0"/>
              <a:cs typeface="Times New Roman" panose="02020603050405020304" pitchFamily="18" charset="0"/>
            </a:endParaRPr>
          </a:p>
          <a:p>
            <a:pPr marL="76200" indent="0" algn="just">
              <a:buNone/>
            </a:pPr>
            <a:r>
              <a:rPr lang="en-US" sz="1400" i="1" dirty="0">
                <a:solidFill>
                  <a:schemeClr val="accent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https://machinelearningcoban.com/2017/01/01/kmeans/</a:t>
            </a:r>
            <a:endParaRPr lang="en-US" sz="1400" i="1" dirty="0">
              <a:solidFill>
                <a:schemeClr val="accent1"/>
              </a:solidFill>
              <a:latin typeface="Times New Roman" panose="02020603050405020304" pitchFamily="18" charset="0"/>
              <a:cs typeface="Times New Roman" panose="02020603050405020304" pitchFamily="18" charset="0"/>
            </a:endParaRPr>
          </a:p>
          <a:p>
            <a:pPr marL="76200" indent="0" algn="just">
              <a:buNone/>
            </a:pPr>
            <a:r>
              <a:rPr lang="en-US" sz="1400" i="1" dirty="0">
                <a:solidFill>
                  <a:schemeClr val="accent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https://kipalog.com/posts/Gioi-thieu-giai-thuat-SIFT-de-nhan-dang-anh</a:t>
            </a:r>
            <a:endParaRPr lang="en-US" sz="1400" i="1" dirty="0">
              <a:solidFill>
                <a:schemeClr val="accent1"/>
              </a:solidFill>
              <a:latin typeface="Times New Roman" panose="02020603050405020304" pitchFamily="18" charset="0"/>
              <a:cs typeface="Times New Roman" panose="02020603050405020304" pitchFamily="18" charset="0"/>
            </a:endParaRPr>
          </a:p>
          <a:p>
            <a:pPr marL="76200" indent="0" algn="just">
              <a:buNone/>
            </a:pPr>
            <a:r>
              <a:rPr lang="en-US" sz="1400" i="1" dirty="0">
                <a:solidFill>
                  <a:schemeClr val="accent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https://viblo.asia/p/gioi-thieu-ve-scale-invariant-feature-transform-z3NVRkoLR9xn</a:t>
            </a:r>
            <a:endParaRPr lang="en-US" sz="1400" i="1" dirty="0">
              <a:solidFill>
                <a:schemeClr val="accent1"/>
              </a:solidFill>
              <a:latin typeface="Times New Roman" panose="02020603050405020304" pitchFamily="18" charset="0"/>
              <a:cs typeface="Times New Roman" panose="02020603050405020304" pitchFamily="18" charset="0"/>
            </a:endParaRPr>
          </a:p>
          <a:p>
            <a:pPr marL="76200" indent="0" algn="just">
              <a:buNone/>
            </a:pPr>
            <a:r>
              <a:rPr lang="vi-VN" sz="1400" i="1" dirty="0">
                <a:solidFill>
                  <a:schemeClr val="accent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https://machinelearningcoban.com/2017/01/01/kmeans/#tom-tat-thuat-toan</a:t>
            </a:r>
            <a:endParaRPr lang="vi-VN" sz="1400" i="1" dirty="0">
              <a:solidFill>
                <a:schemeClr val="accent1"/>
              </a:solidFill>
              <a:latin typeface="Times New Roman" panose="02020603050405020304" pitchFamily="18" charset="0"/>
              <a:cs typeface="Times New Roman" panose="02020603050405020304" pitchFamily="18" charset="0"/>
            </a:endParaRPr>
          </a:p>
          <a:p>
            <a:pPr marL="76200" indent="0" algn="just">
              <a:buNone/>
            </a:pPr>
            <a:r>
              <a:rPr lang="vi-VN" sz="1400" i="1" dirty="0">
                <a:solidFill>
                  <a:schemeClr val="accent1"/>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https://dominhhai.github.io/vi/2018/02/ml-kmeans/</a:t>
            </a:r>
            <a:endParaRPr lang="vi-VN" sz="1400" i="1" dirty="0">
              <a:solidFill>
                <a:schemeClr val="accent1"/>
              </a:solidFill>
              <a:latin typeface="Times New Roman" panose="02020603050405020304" pitchFamily="18" charset="0"/>
              <a:cs typeface="Times New Roman" panose="02020603050405020304" pitchFamily="18" charset="0"/>
            </a:endParaRPr>
          </a:p>
          <a:p>
            <a:pPr marL="76200" indent="0" algn="just">
              <a:buNone/>
            </a:pPr>
            <a:endParaRPr sz="1400" dirty="0">
              <a:solidFill>
                <a:srgbClr val="6463BD"/>
              </a:solidFill>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6E3505B9-8002-4AFE-B97A-EBDECEE5E65B}"/>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25</a:t>
            </a:r>
          </a:p>
        </p:txBody>
      </p:sp>
    </p:spTree>
    <p:extLst>
      <p:ext uri="{BB962C8B-B14F-4D97-AF65-F5344CB8AC3E}">
        <p14:creationId xmlns:p14="http://schemas.microsoft.com/office/powerpoint/2010/main" val="371161900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36"/>
          <p:cNvSpPr txBox="1">
            <a:spLocks noGrp="1"/>
          </p:cNvSpPr>
          <p:nvPr>
            <p:ph type="ctrTitle" idx="4294967295"/>
          </p:nvPr>
        </p:nvSpPr>
        <p:spPr>
          <a:xfrm>
            <a:off x="386697" y="1896632"/>
            <a:ext cx="48639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b="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THANKS!</a:t>
            </a:r>
            <a:endParaRPr sz="6000" b="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84" name="Google Shape;484;p36"/>
          <p:cNvSpPr txBox="1">
            <a:spLocks noGrp="1"/>
          </p:cNvSpPr>
          <p:nvPr>
            <p:ph type="subTitle" idx="4294967295"/>
          </p:nvPr>
        </p:nvSpPr>
        <p:spPr>
          <a:xfrm>
            <a:off x="4727961" y="1691533"/>
            <a:ext cx="4863900" cy="1880609"/>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US" sz="32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Thanks for watching!</a:t>
            </a:r>
          </a:p>
          <a:p>
            <a:pPr marL="0" lvl="0" indent="0" algn="l" rtl="0">
              <a:spcBef>
                <a:spcPts val="600"/>
              </a:spcBef>
              <a:spcAft>
                <a:spcPts val="0"/>
              </a:spcAft>
              <a:buClr>
                <a:schemeClr val="dk1"/>
              </a:buClr>
              <a:buSzPts val="1100"/>
              <a:buFont typeface="Arial"/>
              <a:buNone/>
            </a:pPr>
            <a:endParaRPr lang="en" sz="32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0" lvl="0" indent="0" algn="l" rtl="0">
              <a:spcBef>
                <a:spcPts val="600"/>
              </a:spcBef>
              <a:spcAft>
                <a:spcPts val="0"/>
              </a:spcAft>
              <a:buClr>
                <a:schemeClr val="dk1"/>
              </a:buClr>
              <a:buSzPts val="1100"/>
              <a:buFont typeface="Arial"/>
              <a:buNone/>
            </a:pPr>
            <a:r>
              <a:rPr lang="en" sz="32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Any questions?</a:t>
            </a:r>
            <a:endParaRPr sz="3200" b="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D6888E2C-51F2-470E-B9A7-A374681FFF73}"/>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16</a:t>
            </a: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17"/>
          <p:cNvSpPr txBox="1">
            <a:spLocks noGrp="1"/>
          </p:cNvSpPr>
          <p:nvPr>
            <p:ph type="ctrTitle"/>
          </p:nvPr>
        </p:nvSpPr>
        <p:spPr>
          <a:xfrm>
            <a:off x="1618965" y="1894417"/>
            <a:ext cx="5906070" cy="135466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1</a:t>
            </a:r>
            <a:br>
              <a:rPr lang="en-US" b="1">
                <a:latin typeface="Times New Roman" panose="02020603050405020304" pitchFamily="18" charset="0"/>
                <a:cs typeface="Times New Roman" panose="02020603050405020304" pitchFamily="18" charset="0"/>
              </a:rPr>
            </a:br>
            <a:r>
              <a:rPr lang="en-US" b="1">
                <a:latin typeface="Times New Roman" panose="02020603050405020304" pitchFamily="18" charset="0"/>
                <a:cs typeface="Times New Roman" panose="02020603050405020304" pitchFamily="18" charset="0"/>
              </a:rPr>
              <a:t>GIỚI THIỆU TỔNG QUAN</a:t>
            </a:r>
            <a:endParaRPr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B50C6874-D9CF-4CEF-9A08-811583C3ACDF}"/>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3</a:t>
            </a:r>
          </a:p>
        </p:txBody>
      </p:sp>
    </p:spTree>
    <p:extLst>
      <p:ext uri="{BB962C8B-B14F-4D97-AF65-F5344CB8AC3E}">
        <p14:creationId xmlns:p14="http://schemas.microsoft.com/office/powerpoint/2010/main" val="209982865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4"/>
          <p:cNvSpPr txBox="1">
            <a:spLocks noGrp="1"/>
          </p:cNvSpPr>
          <p:nvPr>
            <p:ph type="title"/>
          </p:nvPr>
        </p:nvSpPr>
        <p:spPr>
          <a:xfrm>
            <a:off x="484741" y="239188"/>
            <a:ext cx="51387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a:latin typeface="Times New Roman" panose="02020603050405020304" pitchFamily="18" charset="0"/>
                <a:cs typeface="Times New Roman" panose="02020603050405020304" pitchFamily="18" charset="0"/>
              </a:rPr>
              <a:t>1.Giới thiệu tổng quan</a:t>
            </a:r>
            <a:endParaRPr b="1">
              <a:latin typeface="Times New Roman" panose="02020603050405020304" pitchFamily="18" charset="0"/>
              <a:cs typeface="Times New Roman" panose="02020603050405020304" pitchFamily="18" charset="0"/>
            </a:endParaRPr>
          </a:p>
        </p:txBody>
      </p:sp>
      <p:sp>
        <p:nvSpPr>
          <p:cNvPr id="247" name="Google Shape;247;p14"/>
          <p:cNvSpPr txBox="1">
            <a:spLocks noGrp="1"/>
          </p:cNvSpPr>
          <p:nvPr>
            <p:ph type="body" idx="1"/>
          </p:nvPr>
        </p:nvSpPr>
        <p:spPr>
          <a:xfrm>
            <a:off x="484741" y="1163014"/>
            <a:ext cx="2494200" cy="3307500"/>
          </a:xfrm>
          <a:prstGeom prst="rect">
            <a:avLst/>
          </a:prstGeom>
        </p:spPr>
        <p:txBody>
          <a:bodyPr spcFirstLastPara="1" wrap="square" lIns="91425" tIns="91425" rIns="91425" bIns="91425" anchor="t" anchorCtr="0">
            <a:noAutofit/>
          </a:bodyPr>
          <a:lstStyle/>
          <a:p>
            <a:pPr marL="0" lvl="0" indent="0" algn="just">
              <a:buClr>
                <a:schemeClr val="dk1"/>
              </a:buClr>
              <a:buSzPts val="1100"/>
              <a:buNone/>
            </a:pPr>
            <a:r>
              <a:rPr lang="vi-VN" sz="1600">
                <a:latin typeface="Times New Roman" panose="02020603050405020304" pitchFamily="18" charset="0"/>
                <a:cs typeface="Times New Roman" panose="02020603050405020304" pitchFamily="18" charset="0"/>
              </a:rPr>
              <a:t>Trong thời đại công nghệ số những chiếc camera càng ngày càng phổ biến, kéo theo đó số lượng ảnh được sinh ra mỗi ngày một nhiều. Với số lượng ảnh lớn như thế vấn đề tìm kiếm những bức ảnh có nội dung liên quan nhau cũng trở nên khó khăn.</a:t>
            </a:r>
            <a:endParaRPr lang="en-US" sz="1600">
              <a:latin typeface="Times New Roman" panose="02020603050405020304" pitchFamily="18" charset="0"/>
              <a:cs typeface="Times New Roman" panose="02020603050405020304" pitchFamily="18" charset="0"/>
            </a:endParaRPr>
          </a:p>
          <a:p>
            <a:pPr marL="0" lvl="0" indent="0" algn="just">
              <a:buClr>
                <a:schemeClr val="dk1"/>
              </a:buClr>
              <a:buSzPts val="1100"/>
              <a:buNone/>
            </a:pPr>
            <a:r>
              <a:rPr lang="en-US" sz="1600">
                <a:solidFill>
                  <a:srgbClr val="000000"/>
                </a:solidFill>
                <a:latin typeface="Times New Roman" panose="02020603050405020304" pitchFamily="18" charset="0"/>
                <a:cs typeface="Times New Roman" panose="02020603050405020304" pitchFamily="18" charset="0"/>
              </a:rPr>
              <a:t>=&gt;  Gi</a:t>
            </a:r>
            <a:r>
              <a:rPr lang="en-US" sz="1600">
                <a:latin typeface="Times New Roman" panose="02020603050405020304" pitchFamily="18" charset="0"/>
                <a:cs typeface="Times New Roman" panose="02020603050405020304" pitchFamily="18" charset="0"/>
              </a:rPr>
              <a:t>ải pháp tối </a:t>
            </a:r>
            <a:r>
              <a:rPr lang="vi-VN" sz="1600">
                <a:latin typeface="Times New Roman" panose="02020603050405020304" pitchFamily="18" charset="0"/>
                <a:cs typeface="Times New Roman" panose="02020603050405020304" pitchFamily="18" charset="0"/>
              </a:rPr>
              <a:t>ư</a:t>
            </a:r>
            <a:r>
              <a:rPr lang="en-US" sz="1600">
                <a:latin typeface="Times New Roman" panose="02020603050405020304" pitchFamily="18" charset="0"/>
                <a:cs typeface="Times New Roman" panose="02020603050405020304" pitchFamily="18" charset="0"/>
              </a:rPr>
              <a:t>u ???</a:t>
            </a:r>
            <a:endParaRPr lang="vi-VN" sz="1600">
              <a:solidFill>
                <a:srgbClr val="000000"/>
              </a:solidFill>
              <a:latin typeface="Times New Roman" panose="02020603050405020304" pitchFamily="18" charset="0"/>
              <a:cs typeface="Times New Roman" panose="02020603050405020304" pitchFamily="18" charset="0"/>
            </a:endParaRPr>
          </a:p>
        </p:txBody>
      </p:sp>
      <p:pic>
        <p:nvPicPr>
          <p:cNvPr id="7" name="Picture 6" descr="A person using a computer&#10;&#10;Description automatically generated">
            <a:extLst>
              <a:ext uri="{FF2B5EF4-FFF2-40B4-BE49-F238E27FC236}">
                <a16:creationId xmlns:a16="http://schemas.microsoft.com/office/drawing/2014/main" id="{BFCC2F7C-A35F-4C76-9E81-6B003A0EAD48}"/>
              </a:ext>
            </a:extLst>
          </p:cNvPr>
          <p:cNvPicPr>
            <a:picLocks noChangeAspect="1"/>
          </p:cNvPicPr>
          <p:nvPr/>
        </p:nvPicPr>
        <p:blipFill>
          <a:blip r:embed="rId3"/>
          <a:stretch>
            <a:fillRect/>
          </a:stretch>
        </p:blipFill>
        <p:spPr>
          <a:xfrm>
            <a:off x="3324900" y="1163014"/>
            <a:ext cx="2494199" cy="3741298"/>
          </a:xfrm>
          <a:prstGeom prst="rect">
            <a:avLst/>
          </a:prstGeom>
        </p:spPr>
      </p:pic>
      <p:sp>
        <p:nvSpPr>
          <p:cNvPr id="6" name="Rectangle 5">
            <a:extLst>
              <a:ext uri="{FF2B5EF4-FFF2-40B4-BE49-F238E27FC236}">
                <a16:creationId xmlns:a16="http://schemas.microsoft.com/office/drawing/2014/main" id="{906C7271-9D47-4A41-B743-752461AAE0F6}"/>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4</a:t>
            </a: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3"/>
        <p:cNvGrpSpPr/>
        <p:nvPr/>
      </p:nvGrpSpPr>
      <p:grpSpPr>
        <a:xfrm>
          <a:off x="0" y="0"/>
          <a:ext cx="0" cy="0"/>
          <a:chOff x="0" y="0"/>
          <a:chExt cx="0" cy="0"/>
        </a:xfrm>
      </p:grpSpPr>
      <p:sp>
        <p:nvSpPr>
          <p:cNvPr id="254" name="Google Shape;254;p15"/>
          <p:cNvSpPr txBox="1">
            <a:spLocks noGrp="1"/>
          </p:cNvSpPr>
          <p:nvPr>
            <p:ph type="ctrTitle" idx="4294967295"/>
          </p:nvPr>
        </p:nvSpPr>
        <p:spPr>
          <a:xfrm>
            <a:off x="361060" y="480175"/>
            <a:ext cx="3297300" cy="1159800"/>
          </a:xfrm>
          <a:prstGeom prst="rect">
            <a:avLst/>
          </a:prstGeom>
        </p:spPr>
        <p:txBody>
          <a:bodyPr spcFirstLastPara="1" wrap="square" lIns="91425" tIns="91425" rIns="91425" bIns="91425" anchor="b" anchorCtr="0">
            <a:noAutofit/>
          </a:bodyPr>
          <a:lstStyle/>
          <a:p>
            <a:pPr lvl="0"/>
            <a:r>
              <a:rPr lang="en-US" b="1">
                <a:latin typeface="Times New Roman" panose="02020603050405020304" pitchFamily="18" charset="0"/>
                <a:cs typeface="Times New Roman" panose="02020603050405020304" pitchFamily="18" charset="0"/>
              </a:rPr>
              <a:t>2. MỤC TIÊU NGHIÊN CỨU</a:t>
            </a:r>
            <a:endParaRPr sz="6000" b="1">
              <a:latin typeface="Times New Roman" panose="02020603050405020304" pitchFamily="18" charset="0"/>
              <a:cs typeface="Times New Roman" panose="02020603050405020304" pitchFamily="18" charset="0"/>
            </a:endParaRPr>
          </a:p>
        </p:txBody>
      </p:sp>
      <p:sp>
        <p:nvSpPr>
          <p:cNvPr id="255" name="Google Shape;255;p15"/>
          <p:cNvSpPr txBox="1">
            <a:spLocks noGrp="1"/>
          </p:cNvSpPr>
          <p:nvPr>
            <p:ph type="subTitle" idx="4294967295"/>
          </p:nvPr>
        </p:nvSpPr>
        <p:spPr>
          <a:xfrm>
            <a:off x="429426" y="1862165"/>
            <a:ext cx="3297300" cy="3150600"/>
          </a:xfrm>
          <a:prstGeom prst="rect">
            <a:avLst/>
          </a:prstGeom>
        </p:spPr>
        <p:txBody>
          <a:bodyPr spcFirstLastPara="1" wrap="square" lIns="91425" tIns="91425" rIns="91425" bIns="91425" anchor="t" anchorCtr="0">
            <a:noAutofit/>
          </a:bodyPr>
          <a:lstStyle/>
          <a:p>
            <a:pPr marL="0" lvl="0" indent="0" algn="just">
              <a:buNone/>
            </a:pPr>
            <a:r>
              <a:rPr lang="en-US" sz="1600">
                <a:latin typeface="Times New Roman" panose="02020603050405020304" pitchFamily="18" charset="0"/>
                <a:cs typeface="Times New Roman" panose="02020603050405020304" pitchFamily="18" charset="0"/>
              </a:rPr>
              <a:t>- Xây dựng một hệ thống truy vấn ảnh đơn giản với dataset Oxford bao gồm 845 ảnh.</a:t>
            </a:r>
          </a:p>
          <a:p>
            <a:pPr marL="0" lvl="0" indent="0" algn="just">
              <a:buNone/>
            </a:pPr>
            <a:r>
              <a:rPr lang="en-US" sz="1600">
                <a:latin typeface="Times New Roman" panose="02020603050405020304" pitchFamily="18" charset="0"/>
                <a:cs typeface="Times New Roman" panose="02020603050405020304" pitchFamily="18" charset="0"/>
              </a:rPr>
              <a:t>- Giải quyết vấn đề tìm kiếm các bức ảnh có nội dung liên quan trong một kho ảnh lớn.</a:t>
            </a:r>
            <a:endParaRPr sz="1600" b="1">
              <a:latin typeface="Times New Roman" panose="02020603050405020304" pitchFamily="18" charset="0"/>
              <a:cs typeface="Times New Roman" panose="02020603050405020304" pitchFamily="18" charset="0"/>
            </a:endParaRPr>
          </a:p>
        </p:txBody>
      </p:sp>
      <p:pic>
        <p:nvPicPr>
          <p:cNvPr id="3" name="Picture 2" descr="A group of people sitting in front of a window&#10;&#10;Description automatically generated">
            <a:extLst>
              <a:ext uri="{FF2B5EF4-FFF2-40B4-BE49-F238E27FC236}">
                <a16:creationId xmlns:a16="http://schemas.microsoft.com/office/drawing/2014/main" id="{5CE54CCE-15AE-4F63-AF12-7EAAEC9036CB}"/>
              </a:ext>
            </a:extLst>
          </p:cNvPr>
          <p:cNvPicPr>
            <a:picLocks noChangeAspect="1"/>
          </p:cNvPicPr>
          <p:nvPr/>
        </p:nvPicPr>
        <p:blipFill>
          <a:blip r:embed="rId4"/>
          <a:stretch>
            <a:fillRect/>
          </a:stretch>
        </p:blipFill>
        <p:spPr>
          <a:xfrm>
            <a:off x="4572000" y="2571751"/>
            <a:ext cx="4572000" cy="2561118"/>
          </a:xfrm>
          <a:prstGeom prst="rect">
            <a:avLst/>
          </a:prstGeom>
        </p:spPr>
      </p:pic>
      <p:pic>
        <p:nvPicPr>
          <p:cNvPr id="5" name="Picture 4" descr="A person sitting at a table using a computer&#10;&#10;Description automatically generated">
            <a:extLst>
              <a:ext uri="{FF2B5EF4-FFF2-40B4-BE49-F238E27FC236}">
                <a16:creationId xmlns:a16="http://schemas.microsoft.com/office/drawing/2014/main" id="{E7706DE8-1645-47A4-BCCE-D9C74919104F}"/>
              </a:ext>
            </a:extLst>
          </p:cNvPr>
          <p:cNvPicPr>
            <a:picLocks noChangeAspect="1"/>
          </p:cNvPicPr>
          <p:nvPr/>
        </p:nvPicPr>
        <p:blipFill>
          <a:blip r:embed="rId5"/>
          <a:stretch>
            <a:fillRect/>
          </a:stretch>
        </p:blipFill>
        <p:spPr>
          <a:xfrm>
            <a:off x="4572000" y="10632"/>
            <a:ext cx="4572000" cy="2561118"/>
          </a:xfrm>
          <a:prstGeom prst="rect">
            <a:avLst/>
          </a:prstGeom>
        </p:spPr>
      </p:pic>
      <p:sp>
        <p:nvSpPr>
          <p:cNvPr id="7" name="Rectangle 6">
            <a:extLst>
              <a:ext uri="{FF2B5EF4-FFF2-40B4-BE49-F238E27FC236}">
                <a16:creationId xmlns:a16="http://schemas.microsoft.com/office/drawing/2014/main" id="{440F7FAD-1936-405D-B2ED-CD8FF378266D}"/>
              </a:ext>
            </a:extLst>
          </p:cNvPr>
          <p:cNvSpPr/>
          <p:nvPr/>
        </p:nvSpPr>
        <p:spPr>
          <a:xfrm>
            <a:off x="8742348" y="2135915"/>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5</a:t>
            </a:r>
          </a:p>
        </p:txBody>
      </p:sp>
    </p:spTree>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17"/>
          <p:cNvSpPr txBox="1">
            <a:spLocks noGrp="1"/>
          </p:cNvSpPr>
          <p:nvPr>
            <p:ph type="ctrTitle"/>
          </p:nvPr>
        </p:nvSpPr>
        <p:spPr>
          <a:xfrm>
            <a:off x="1618965" y="1894417"/>
            <a:ext cx="5906070" cy="135466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2</a:t>
            </a:r>
            <a:br>
              <a:rPr lang="en-US" b="1">
                <a:latin typeface="Times New Roman" panose="02020603050405020304" pitchFamily="18" charset="0"/>
                <a:cs typeface="Times New Roman" panose="02020603050405020304" pitchFamily="18" charset="0"/>
              </a:rPr>
            </a:br>
            <a:r>
              <a:rPr lang="en-US" b="1">
                <a:latin typeface="Times New Roman" panose="02020603050405020304" pitchFamily="18" charset="0"/>
                <a:cs typeface="Times New Roman" panose="02020603050405020304" pitchFamily="18" charset="0"/>
              </a:rPr>
              <a:t>CÁC B</a:t>
            </a:r>
            <a:r>
              <a:rPr lang="vi-VN" b="1">
                <a:latin typeface="Times New Roman" panose="02020603050405020304" pitchFamily="18" charset="0"/>
                <a:cs typeface="Times New Roman" panose="02020603050405020304" pitchFamily="18" charset="0"/>
              </a:rPr>
              <a:t>Ư</a:t>
            </a:r>
            <a:r>
              <a:rPr lang="en-US" b="1">
                <a:latin typeface="Times New Roman" panose="02020603050405020304" pitchFamily="18" charset="0"/>
                <a:cs typeface="Times New Roman" panose="02020603050405020304" pitchFamily="18" charset="0"/>
              </a:rPr>
              <a:t>ỚC THỰC HIỆN</a:t>
            </a:r>
            <a:endParaRPr b="1"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572F77F2-16C5-4EDD-9ABD-1C22250A28A4}"/>
              </a:ext>
            </a:extLst>
          </p:cNvPr>
          <p:cNvSpPr/>
          <p:nvPr/>
        </p:nvSpPr>
        <p:spPr>
          <a:xfrm>
            <a:off x="8742348" y="208517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6</a:t>
            </a:r>
          </a:p>
        </p:txBody>
      </p:sp>
    </p:spTree>
    <p:extLst>
      <p:ext uri="{BB962C8B-B14F-4D97-AF65-F5344CB8AC3E}">
        <p14:creationId xmlns:p14="http://schemas.microsoft.com/office/powerpoint/2010/main" val="84044217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4"/>
          <p:cNvSpPr txBox="1">
            <a:spLocks noGrp="1"/>
          </p:cNvSpPr>
          <p:nvPr>
            <p:ph type="title"/>
          </p:nvPr>
        </p:nvSpPr>
        <p:spPr>
          <a:xfrm>
            <a:off x="457200" y="219506"/>
            <a:ext cx="51387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Times New Roman" panose="02020603050405020304" pitchFamily="18" charset="0"/>
                <a:cs typeface="Times New Roman" panose="02020603050405020304" pitchFamily="18" charset="0"/>
              </a:rPr>
              <a:t>2</a:t>
            </a:r>
            <a:r>
              <a:rPr lang="en" b="1">
                <a:latin typeface="Times New Roman" panose="02020603050405020304" pitchFamily="18" charset="0"/>
                <a:cs typeface="Times New Roman" panose="02020603050405020304" pitchFamily="18" charset="0"/>
              </a:rPr>
              <a:t>. </a:t>
            </a:r>
            <a:r>
              <a:rPr lang="en-US" b="1">
                <a:latin typeface="Times New Roman" panose="02020603050405020304" pitchFamily="18" charset="0"/>
                <a:cs typeface="Times New Roman" panose="02020603050405020304" pitchFamily="18" charset="0"/>
              </a:rPr>
              <a:t>Các b</a:t>
            </a:r>
            <a:r>
              <a:rPr lang="vi-VN" b="1">
                <a:latin typeface="Times New Roman" panose="02020603050405020304" pitchFamily="18" charset="0"/>
                <a:cs typeface="Times New Roman" panose="02020603050405020304" pitchFamily="18" charset="0"/>
              </a:rPr>
              <a:t>ư</a:t>
            </a:r>
            <a:r>
              <a:rPr lang="en-US" b="1">
                <a:latin typeface="Times New Roman" panose="02020603050405020304" pitchFamily="18" charset="0"/>
                <a:cs typeface="Times New Roman" panose="02020603050405020304" pitchFamily="18" charset="0"/>
              </a:rPr>
              <a:t>ớc thực hiện</a:t>
            </a:r>
            <a:endParaRPr b="1" dirty="0">
              <a:latin typeface="Times New Roman" panose="02020603050405020304" pitchFamily="18" charset="0"/>
              <a:cs typeface="Times New Roman" panose="02020603050405020304" pitchFamily="18" charset="0"/>
            </a:endParaRPr>
          </a:p>
        </p:txBody>
      </p:sp>
      <p:sp>
        <p:nvSpPr>
          <p:cNvPr id="5" name="Text Placeholder 4">
            <a:extLst>
              <a:ext uri="{FF2B5EF4-FFF2-40B4-BE49-F238E27FC236}">
                <a16:creationId xmlns:a16="http://schemas.microsoft.com/office/drawing/2014/main" id="{DD6B75C8-D631-4EBB-8986-B564773ED721}"/>
              </a:ext>
            </a:extLst>
          </p:cNvPr>
          <p:cNvSpPr>
            <a:spLocks noGrp="1"/>
          </p:cNvSpPr>
          <p:nvPr>
            <p:ph type="body" idx="2"/>
          </p:nvPr>
        </p:nvSpPr>
        <p:spPr>
          <a:xfrm>
            <a:off x="457200" y="1564994"/>
            <a:ext cx="3933203" cy="3198700"/>
          </a:xfrm>
        </p:spPr>
        <p:txBody>
          <a:bodyPr/>
          <a:lstStyle/>
          <a:p>
            <a:pPr marL="114300" indent="0" algn="just">
              <a:buNone/>
            </a:pPr>
            <a:r>
              <a:rPr lang="en-US" sz="1600" b="1">
                <a:latin typeface="Times New Roman" panose="02020603050405020304" pitchFamily="18" charset="0"/>
                <a:cs typeface="Times New Roman" panose="02020603050405020304" pitchFamily="18" charset="0"/>
              </a:rPr>
              <a:t>I. QUY TRÌNH TRAINING</a:t>
            </a:r>
          </a:p>
          <a:p>
            <a:pPr marL="514350" indent="-400050" algn="just">
              <a:buAutoNum type="romanUcPeriod"/>
            </a:pPr>
            <a:endParaRPr lang="en-US" sz="1600" b="1" dirty="0">
              <a:latin typeface="Times New Roman" panose="02020603050405020304" pitchFamily="18" charset="0"/>
              <a:cs typeface="Times New Roman" panose="02020603050405020304" pitchFamily="18" charset="0"/>
            </a:endParaRPr>
          </a:p>
          <a:p>
            <a:pPr marL="114300" indent="0" algn="just">
              <a:buNone/>
            </a:pPr>
            <a:r>
              <a:rPr lang="en-US" sz="1400" b="1" dirty="0">
                <a:latin typeface="Times New Roman" panose="02020603050405020304" pitchFamily="18" charset="0"/>
                <a:cs typeface="Times New Roman" panose="02020603050405020304" pitchFamily="18" charset="0"/>
              </a:rPr>
              <a:t>B</a:t>
            </a:r>
            <a:r>
              <a:rPr lang="vi-VN" sz="1400" b="1" dirty="0">
                <a:latin typeface="Times New Roman" panose="02020603050405020304" pitchFamily="18" charset="0"/>
                <a:cs typeface="Times New Roman" panose="02020603050405020304" pitchFamily="18" charset="0"/>
              </a:rPr>
              <a:t>ư</a:t>
            </a:r>
            <a:r>
              <a:rPr lang="en-US" sz="1400" b="1" dirty="0" err="1">
                <a:latin typeface="Times New Roman" panose="02020603050405020304" pitchFamily="18" charset="0"/>
                <a:cs typeface="Times New Roman" panose="02020603050405020304" pitchFamily="18" charset="0"/>
              </a:rPr>
              <a:t>ớc</a:t>
            </a:r>
            <a:r>
              <a:rPr lang="en-US" sz="1400" b="1" dirty="0">
                <a:latin typeface="Times New Roman" panose="02020603050405020304" pitchFamily="18" charset="0"/>
                <a:cs typeface="Times New Roman" panose="02020603050405020304" pitchFamily="18" charset="0"/>
              </a:rPr>
              <a:t> 1: </a:t>
            </a:r>
            <a:r>
              <a:rPr lang="en-US" sz="1400" b="1" dirty="0" err="1">
                <a:latin typeface="Times New Roman" panose="02020603050405020304" pitchFamily="18" charset="0"/>
                <a:cs typeface="Times New Roman" panose="02020603050405020304" pitchFamily="18" charset="0"/>
              </a:rPr>
              <a:t>Rút</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trích</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đặc</a:t>
            </a:r>
            <a:r>
              <a:rPr lang="en-US" sz="1400" b="1" dirty="0">
                <a:latin typeface="Times New Roman" panose="02020603050405020304" pitchFamily="18" charset="0"/>
                <a:cs typeface="Times New Roman" panose="02020603050405020304" pitchFamily="18" charset="0"/>
              </a:rPr>
              <a:t> tr</a:t>
            </a:r>
            <a:r>
              <a:rPr lang="vi-VN" sz="1400" b="1" dirty="0">
                <a:latin typeface="Times New Roman" panose="02020603050405020304" pitchFamily="18" charset="0"/>
                <a:cs typeface="Times New Roman" panose="02020603050405020304" pitchFamily="18" charset="0"/>
              </a:rPr>
              <a:t>ư</a:t>
            </a:r>
            <a:r>
              <a:rPr lang="en-US" sz="1400" b="1" dirty="0">
                <a:latin typeface="Times New Roman" panose="02020603050405020304" pitchFamily="18" charset="0"/>
                <a:cs typeface="Times New Roman" panose="02020603050405020304" pitchFamily="18" charset="0"/>
              </a:rPr>
              <a:t>ng </a:t>
            </a:r>
            <a:r>
              <a:rPr lang="en-US" sz="1400" b="1" dirty="0" err="1">
                <a:latin typeface="Times New Roman" panose="02020603050405020304" pitchFamily="18" charset="0"/>
                <a:cs typeface="Times New Roman" panose="02020603050405020304" pitchFamily="18" charset="0"/>
              </a:rPr>
              <a:t>từ</a:t>
            </a:r>
            <a:r>
              <a:rPr lang="en-US" sz="1400" b="1" dirty="0">
                <a:latin typeface="Times New Roman" panose="02020603050405020304" pitchFamily="18" charset="0"/>
                <a:cs typeface="Times New Roman" panose="02020603050405020304" pitchFamily="18" charset="0"/>
              </a:rPr>
              <a:t> dataset </a:t>
            </a:r>
          </a:p>
          <a:p>
            <a:pPr marL="114300" indent="0" algn="just">
              <a:buNone/>
            </a:pPr>
            <a:r>
              <a:rPr lang="en-US" sz="1400" dirty="0" err="1">
                <a:latin typeface="Times New Roman" panose="02020603050405020304" pitchFamily="18" charset="0"/>
                <a:cs typeface="Times New Roman" panose="02020603050405020304" pitchFamily="18" charset="0"/>
              </a:rPr>
              <a:t>Từ</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tập</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dữ</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liệu</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ảnh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tiến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hành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rút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trích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đặc</a:t>
            </a:r>
            <a:r>
              <a:rPr lang="en-US" sz="1400" dirty="0">
                <a:latin typeface="Times New Roman" panose="02020603050405020304" pitchFamily="18" charset="0"/>
                <a:cs typeface="Times New Roman" panose="02020603050405020304" pitchFamily="18" charset="0"/>
              </a:rPr>
              <a:t> tr</a:t>
            </a:r>
            <a:r>
              <a:rPr lang="vi-VN" sz="1400" dirty="0">
                <a:latin typeface="Times New Roman" panose="02020603050405020304" pitchFamily="18" charset="0"/>
                <a:cs typeface="Times New Roman" panose="02020603050405020304" pitchFamily="18" charset="0"/>
              </a:rPr>
              <a:t>ư</a:t>
            </a:r>
            <a:r>
              <a:rPr lang="en-US" sz="1400" dirty="0">
                <a:latin typeface="Times New Roman" panose="02020603050405020304" pitchFamily="18" charset="0"/>
                <a:cs typeface="Times New Roman" panose="02020603050405020304" pitchFamily="18" charset="0"/>
              </a:rPr>
              <a:t>ng </a:t>
            </a:r>
            <a:r>
              <a:rPr lang="en-US" sz="1400" dirty="0" err="1">
                <a:latin typeface="Times New Roman" panose="02020603050405020304" pitchFamily="18" charset="0"/>
                <a:cs typeface="Times New Roman" panose="02020603050405020304" pitchFamily="18" charset="0"/>
              </a:rPr>
              <a:t>thông</a:t>
            </a:r>
            <a:r>
              <a:rPr lang="en-US" sz="1400" dirty="0">
                <a:latin typeface="Times New Roman" panose="02020603050405020304" pitchFamily="18" charset="0"/>
                <a:cs typeface="Times New Roman" panose="02020603050405020304" pitchFamily="18" charset="0"/>
              </a:rPr>
              <a:t> qua SIFT, </a:t>
            </a:r>
            <a:r>
              <a:rPr lang="en-US" sz="1400" dirty="0" err="1">
                <a:latin typeface="Times New Roman" panose="02020603050405020304" pitchFamily="18" charset="0"/>
                <a:cs typeface="Times New Roman" panose="02020603050405020304" pitchFamily="18" charset="0"/>
              </a:rPr>
              <a:t>sau</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tính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đặc</a:t>
            </a:r>
            <a:r>
              <a:rPr lang="en-US" sz="1400" dirty="0">
                <a:latin typeface="Times New Roman" panose="02020603050405020304" pitchFamily="18" charset="0"/>
                <a:cs typeface="Times New Roman" panose="02020603050405020304" pitchFamily="18" charset="0"/>
              </a:rPr>
              <a:t> tr</a:t>
            </a:r>
            <a:r>
              <a:rPr lang="vi-VN" sz="1400" dirty="0">
                <a:latin typeface="Times New Roman" panose="02020603050405020304" pitchFamily="18" charset="0"/>
                <a:cs typeface="Times New Roman" panose="02020603050405020304" pitchFamily="18" charset="0"/>
              </a:rPr>
              <a:t>ư</a:t>
            </a:r>
            <a:r>
              <a:rPr lang="en-US" sz="1400" dirty="0">
                <a:latin typeface="Times New Roman" panose="02020603050405020304" pitchFamily="18" charset="0"/>
                <a:cs typeface="Times New Roman" panose="02020603050405020304" pitchFamily="18" charset="0"/>
              </a:rPr>
              <a:t>ng </a:t>
            </a:r>
            <a:r>
              <a:rPr lang="en-US" sz="1400" dirty="0" err="1">
                <a:latin typeface="Times New Roman" panose="02020603050405020304" pitchFamily="18" charset="0"/>
                <a:cs typeface="Times New Roman" panose="02020603050405020304" pitchFamily="18" charset="0"/>
              </a:rPr>
              <a:t>rootSIFT</a:t>
            </a:r>
            <a:r>
              <a:rPr lang="en-US" sz="1400" dirty="0">
                <a:latin typeface="Times New Roman" panose="02020603050405020304" pitchFamily="18" charset="0"/>
                <a:cs typeface="Times New Roman" panose="02020603050405020304" pitchFamily="18" charset="0"/>
              </a:rPr>
              <a:t> = sqrt(sift/sum(sift))</a:t>
            </a:r>
          </a:p>
          <a:p>
            <a:pPr marL="114300" indent="0" algn="just">
              <a:buNone/>
            </a:pPr>
            <a:r>
              <a:rPr lang="en-US" sz="1400" dirty="0">
                <a:latin typeface="Times New Roman" panose="02020603050405020304" pitchFamily="18" charset="0"/>
                <a:cs typeface="Times New Roman" panose="02020603050405020304" pitchFamily="18" charset="0"/>
              </a:rPr>
              <a:t>(ta </a:t>
            </a:r>
            <a:r>
              <a:rPr lang="en-US" sz="1400" dirty="0" err="1">
                <a:latin typeface="Times New Roman" panose="02020603050405020304" pitchFamily="18" charset="0"/>
                <a:cs typeface="Times New Roman" panose="02020603050405020304" pitchFamily="18" charset="0"/>
              </a:rPr>
              <a:t>sử</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dụng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rootSIFT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vì</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tăng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độ</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chính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xác</a:t>
            </a:r>
            <a:r>
              <a:rPr lang="en-US" sz="1400" dirty="0">
                <a:latin typeface="Times New Roman" panose="02020603050405020304" pitchFamily="18" charset="0"/>
                <a:cs typeface="Times New Roman" panose="02020603050405020304" pitchFamily="18" charset="0"/>
              </a:rPr>
              <a:t> – </a:t>
            </a:r>
            <a:r>
              <a:rPr lang="en-US" sz="1400" dirty="0" err="1">
                <a:latin typeface="Times New Roman" panose="02020603050405020304" pitchFamily="18" charset="0"/>
                <a:cs typeface="Times New Roman" panose="02020603050405020304" pitchFamily="18" charset="0"/>
              </a:rPr>
              <a:t>hiệu</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quả</a:t>
            </a:r>
            <a:r>
              <a:rPr lang="en-US" sz="1400" dirty="0">
                <a:latin typeface="Times New Roman" panose="02020603050405020304" pitchFamily="18" charset="0"/>
                <a:cs typeface="Times New Roman" panose="02020603050405020304" pitchFamily="18" charset="0"/>
              </a:rPr>
              <a:t> h</a:t>
            </a:r>
            <a:r>
              <a:rPr lang="vi-VN" sz="1400" dirty="0">
                <a:latin typeface="Times New Roman" panose="02020603050405020304" pitchFamily="18" charset="0"/>
                <a:cs typeface="Times New Roman" panose="02020603050405020304" pitchFamily="18" charset="0"/>
              </a:rPr>
              <a:t>ơ</a:t>
            </a:r>
            <a:r>
              <a:rPr lang="en-US" sz="1400" dirty="0">
                <a:latin typeface="Times New Roman" panose="02020603050405020304" pitchFamily="18" charset="0"/>
                <a:cs typeface="Times New Roman" panose="02020603050405020304" pitchFamily="18" charset="0"/>
              </a:rPr>
              <a:t>n so </a:t>
            </a:r>
            <a:r>
              <a:rPr lang="en-US" sz="1400" dirty="0" err="1">
                <a:latin typeface="Times New Roman" panose="02020603050405020304" pitchFamily="18" charset="0"/>
                <a:cs typeface="Times New Roman" panose="02020603050405020304" pitchFamily="18" charset="0"/>
              </a:rPr>
              <a:t>với</a:t>
            </a:r>
            <a:r>
              <a:rPr lang="en-US" sz="1400" dirty="0">
                <a:latin typeface="Times New Roman" panose="02020603050405020304" pitchFamily="18" charset="0"/>
                <a:cs typeface="Times New Roman" panose="02020603050405020304" pitchFamily="18" charset="0"/>
              </a:rPr>
              <a:t> SIFT)</a:t>
            </a:r>
          </a:p>
        </p:txBody>
      </p:sp>
      <p:pic>
        <p:nvPicPr>
          <p:cNvPr id="6" name="Picture 5">
            <a:extLst>
              <a:ext uri="{FF2B5EF4-FFF2-40B4-BE49-F238E27FC236}">
                <a16:creationId xmlns:a16="http://schemas.microsoft.com/office/drawing/2014/main" id="{643292B6-CDE3-4455-9883-2E3CB6324199}"/>
              </a:ext>
            </a:extLst>
          </p:cNvPr>
          <p:cNvPicPr/>
          <p:nvPr/>
        </p:nvPicPr>
        <p:blipFill>
          <a:blip r:embed="rId3"/>
          <a:stretch>
            <a:fillRect/>
          </a:stretch>
        </p:blipFill>
        <p:spPr>
          <a:xfrm>
            <a:off x="4477996" y="1076906"/>
            <a:ext cx="4666004" cy="2731048"/>
          </a:xfrm>
          <a:prstGeom prst="rect">
            <a:avLst/>
          </a:prstGeom>
        </p:spPr>
      </p:pic>
      <p:sp>
        <p:nvSpPr>
          <p:cNvPr id="7" name="Rectangle 6">
            <a:extLst>
              <a:ext uri="{FF2B5EF4-FFF2-40B4-BE49-F238E27FC236}">
                <a16:creationId xmlns:a16="http://schemas.microsoft.com/office/drawing/2014/main" id="{EC1A09EF-73CD-4332-A1EE-58C42D22F879}"/>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7</a:t>
            </a:r>
          </a:p>
        </p:txBody>
      </p:sp>
    </p:spTree>
    <p:extLst>
      <p:ext uri="{BB962C8B-B14F-4D97-AF65-F5344CB8AC3E}">
        <p14:creationId xmlns:p14="http://schemas.microsoft.com/office/powerpoint/2010/main" val="209261478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4"/>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p>
            <a:pPr lvl="0"/>
            <a:r>
              <a:rPr lang="en" b="1">
                <a:latin typeface="Times New Roman" panose="02020603050405020304" pitchFamily="18" charset="0"/>
                <a:cs typeface="Times New Roman" panose="02020603050405020304" pitchFamily="18" charset="0"/>
              </a:rPr>
              <a:t>2. </a:t>
            </a:r>
            <a:r>
              <a:rPr lang="en-US" b="1">
                <a:latin typeface="Times New Roman" panose="02020603050405020304" pitchFamily="18" charset="0"/>
                <a:cs typeface="Times New Roman" panose="02020603050405020304" pitchFamily="18" charset="0"/>
              </a:rPr>
              <a:t>Các b</a:t>
            </a:r>
            <a:r>
              <a:rPr lang="vi-VN" b="1">
                <a:latin typeface="Times New Roman" panose="02020603050405020304" pitchFamily="18" charset="0"/>
                <a:cs typeface="Times New Roman" panose="02020603050405020304" pitchFamily="18" charset="0"/>
              </a:rPr>
              <a:t>ư</a:t>
            </a:r>
            <a:r>
              <a:rPr lang="en-US" b="1">
                <a:latin typeface="Times New Roman" panose="02020603050405020304" pitchFamily="18" charset="0"/>
                <a:cs typeface="Times New Roman" panose="02020603050405020304" pitchFamily="18" charset="0"/>
              </a:rPr>
              <a:t>ớc thực hiện</a:t>
            </a:r>
            <a:endParaRPr b="1" dirty="0">
              <a:latin typeface="Times New Roman" panose="02020603050405020304" pitchFamily="18" charset="0"/>
              <a:cs typeface="Times New Roman" panose="02020603050405020304" pitchFamily="18" charset="0"/>
            </a:endParaRPr>
          </a:p>
        </p:txBody>
      </p:sp>
      <p:sp>
        <p:nvSpPr>
          <p:cNvPr id="5" name="Text Placeholder 4">
            <a:extLst>
              <a:ext uri="{FF2B5EF4-FFF2-40B4-BE49-F238E27FC236}">
                <a16:creationId xmlns:a16="http://schemas.microsoft.com/office/drawing/2014/main" id="{DD6B75C8-D631-4EBB-8986-B564773ED721}"/>
              </a:ext>
            </a:extLst>
          </p:cNvPr>
          <p:cNvSpPr>
            <a:spLocks noGrp="1"/>
          </p:cNvSpPr>
          <p:nvPr>
            <p:ph type="body" idx="2"/>
          </p:nvPr>
        </p:nvSpPr>
        <p:spPr>
          <a:xfrm>
            <a:off x="457200" y="1564994"/>
            <a:ext cx="5138700" cy="3198700"/>
          </a:xfrm>
        </p:spPr>
        <p:txBody>
          <a:bodyPr/>
          <a:lstStyle/>
          <a:p>
            <a:pPr marL="114300" indent="0">
              <a:buNone/>
            </a:pPr>
            <a:r>
              <a:rPr lang="en-US" sz="1400" b="1" dirty="0">
                <a:latin typeface="Times New Roman" panose="02020603050405020304" pitchFamily="18" charset="0"/>
                <a:cs typeface="Times New Roman" panose="02020603050405020304" pitchFamily="18" charset="0"/>
              </a:rPr>
              <a:t>B</a:t>
            </a:r>
            <a:r>
              <a:rPr lang="vi-VN" sz="1400" b="1" dirty="0">
                <a:latin typeface="Times New Roman" panose="02020603050405020304" pitchFamily="18" charset="0"/>
                <a:cs typeface="Times New Roman" panose="02020603050405020304" pitchFamily="18" charset="0"/>
              </a:rPr>
              <a:t>ư</a:t>
            </a:r>
            <a:r>
              <a:rPr lang="en-US" sz="1400" b="1" dirty="0" err="1">
                <a:latin typeface="Times New Roman" panose="02020603050405020304" pitchFamily="18" charset="0"/>
                <a:cs typeface="Times New Roman" panose="02020603050405020304" pitchFamily="18" charset="0"/>
              </a:rPr>
              <a:t>ớc</a:t>
            </a:r>
            <a:r>
              <a:rPr lang="en-US" sz="1400" b="1" dirty="0">
                <a:latin typeface="Times New Roman" panose="02020603050405020304" pitchFamily="18" charset="0"/>
                <a:cs typeface="Times New Roman" panose="02020603050405020304" pitchFamily="18" charset="0"/>
              </a:rPr>
              <a:t> 2: </a:t>
            </a:r>
            <a:r>
              <a:rPr lang="en-US" sz="1400" b="1" dirty="0" err="1">
                <a:latin typeface="Times New Roman" panose="02020603050405020304" pitchFamily="18" charset="0"/>
                <a:cs typeface="Times New Roman" panose="02020603050405020304" pitchFamily="18" charset="0"/>
              </a:rPr>
              <a:t>Xây</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dựng</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từ</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điển</a:t>
            </a:r>
            <a:endParaRPr lang="en-US" sz="1400" b="1" dirty="0">
              <a:latin typeface="Times New Roman" panose="02020603050405020304" pitchFamily="18" charset="0"/>
              <a:cs typeface="Times New Roman" panose="02020603050405020304" pitchFamily="18" charset="0"/>
            </a:endParaRPr>
          </a:p>
          <a:p>
            <a:pPr marL="114300" indent="0">
              <a:buNone/>
            </a:pPr>
            <a:r>
              <a:rPr lang="en-US" sz="1400" dirty="0" err="1">
                <a:latin typeface="Times New Roman" panose="02020603050405020304" pitchFamily="18" charset="0"/>
                <a:cs typeface="Times New Roman" panose="02020603050405020304" pitchFamily="18" charset="0"/>
              </a:rPr>
              <a:t>Sử</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dụng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thuật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toán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gom</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cụm</a:t>
            </a:r>
            <a:r>
              <a:rPr lang="en-US" sz="1400" dirty="0">
                <a:latin typeface="Times New Roman" panose="02020603050405020304" pitchFamily="18" charset="0"/>
                <a:cs typeface="Times New Roman" panose="02020603050405020304" pitchFamily="18" charset="0"/>
              </a:rPr>
              <a:t> Mini-</a:t>
            </a:r>
            <a:r>
              <a:rPr lang="en-US" sz="1400" dirty="0" err="1">
                <a:latin typeface="Times New Roman" panose="02020603050405020304" pitchFamily="18" charset="0"/>
                <a:cs typeface="Times New Roman" panose="02020603050405020304" pitchFamily="18" charset="0"/>
              </a:rPr>
              <a:t>Bacth</a:t>
            </a:r>
            <a:r>
              <a:rPr lang="en-US" sz="1400" dirty="0">
                <a:latin typeface="Times New Roman" panose="02020603050405020304" pitchFamily="18" charset="0"/>
                <a:cs typeface="Times New Roman" panose="02020603050405020304" pitchFamily="18" charset="0"/>
              </a:rPr>
              <a:t> K-means Clustering </a:t>
            </a:r>
          </a:p>
          <a:p>
            <a:pPr marL="114300" indent="0" algn="just">
              <a:buNone/>
            </a:pPr>
            <a:r>
              <a:rPr lang="en-US" sz="1400" dirty="0" err="1">
                <a:latin typeface="Times New Roman" panose="02020603050405020304" pitchFamily="18" charset="0"/>
                <a:cs typeface="Times New Roman" panose="02020603050405020304" pitchFamily="18" charset="0"/>
              </a:rPr>
              <a:t>Thuật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toán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này</a:t>
            </a:r>
            <a:r>
              <a:rPr lang="en-US" sz="1400" dirty="0">
                <a:latin typeface="Times New Roman" panose="02020603050405020304" pitchFamily="18" charset="0"/>
                <a:cs typeface="Times New Roman" panose="02020603050405020304" pitchFamily="18" charset="0"/>
              </a:rPr>
              <a:t> t</a:t>
            </a:r>
            <a:r>
              <a:rPr lang="vi-VN" sz="1400" dirty="0">
                <a:latin typeface="Times New Roman" panose="02020603050405020304" pitchFamily="18" charset="0"/>
                <a:cs typeface="Times New Roman" panose="02020603050405020304" pitchFamily="18" charset="0"/>
              </a:rPr>
              <a:t>ư</a:t>
            </a:r>
            <a:r>
              <a:rPr lang="en-US" sz="1400" dirty="0" err="1">
                <a:latin typeface="Times New Roman" panose="02020603050405020304" pitchFamily="18" charset="0"/>
                <a:cs typeface="Times New Roman" panose="02020603050405020304" pitchFamily="18" charset="0"/>
              </a:rPr>
              <a:t>ơng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tự</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như</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thuật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toán</a:t>
            </a:r>
            <a:r>
              <a:rPr lang="en-US" sz="1400" dirty="0">
                <a:latin typeface="Times New Roman" panose="02020603050405020304" pitchFamily="18" charset="0"/>
                <a:cs typeface="Times New Roman" panose="02020603050405020304" pitchFamily="18" charset="0"/>
              </a:rPr>
              <a:t> K-means </a:t>
            </a:r>
            <a:r>
              <a:rPr lang="en-US" sz="1400" dirty="0" err="1">
                <a:latin typeface="Times New Roman" panose="02020603050405020304" pitchFamily="18" charset="0"/>
                <a:cs typeface="Times New Roman" panose="02020603050405020304" pitchFamily="18" charset="0"/>
              </a:rPr>
              <a:t>tuy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nhiên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tay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vì</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sử</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dụng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toàn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bộ</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tập</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dữ</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liệu</a:t>
            </a:r>
            <a:r>
              <a:rPr lang="en-US" sz="1400" dirty="0">
                <a:latin typeface="Times New Roman" panose="02020603050405020304" pitchFamily="18" charset="0"/>
                <a:cs typeface="Times New Roman" panose="02020603050405020304" pitchFamily="18" charset="0"/>
              </a:rPr>
              <a:t> ở </a:t>
            </a:r>
            <a:r>
              <a:rPr lang="en-US" sz="1400" dirty="0" err="1">
                <a:latin typeface="Times New Roman" panose="02020603050405020304" pitchFamily="18" charset="0"/>
                <a:cs typeface="Times New Roman" panose="02020603050405020304" pitchFamily="18" charset="0"/>
              </a:rPr>
              <a:t>mỗi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lần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lập</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thì</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thuật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toán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này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chọn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một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mẫu</a:t>
            </a:r>
            <a:r>
              <a:rPr lang="en-US" sz="1400" dirty="0">
                <a:latin typeface="Times New Roman" panose="02020603050405020304" pitchFamily="18" charset="0"/>
                <a:cs typeface="Times New Roman" panose="02020603050405020304" pitchFamily="18" charset="0"/>
              </a:rPr>
              <a:t> con </a:t>
            </a:r>
            <a:r>
              <a:rPr lang="en-US" sz="1400" dirty="0" err="1">
                <a:latin typeface="Times New Roman" panose="02020603050405020304" pitchFamily="18" charset="0"/>
                <a:cs typeface="Times New Roman" panose="02020603050405020304" pitchFamily="18" charset="0"/>
              </a:rPr>
              <a:t>có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kích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a:t>
            </a:r>
            <a:r>
              <a:rPr lang="vi-VN" sz="1400" dirty="0">
                <a:latin typeface="Times New Roman" panose="02020603050405020304" pitchFamily="18" charset="0"/>
                <a:cs typeface="Times New Roman" panose="02020603050405020304" pitchFamily="18" charset="0"/>
              </a:rPr>
              <a:t>ư</a:t>
            </a:r>
            <a:r>
              <a:rPr lang="en-US" sz="1400" dirty="0" err="1">
                <a:latin typeface="Times New Roman" panose="02020603050405020304" pitchFamily="18" charset="0"/>
                <a:cs typeface="Times New Roman" panose="02020603050405020304" pitchFamily="18" charset="0"/>
              </a:rPr>
              <a:t>ớc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cố</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định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để</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tính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toán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khoảng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cách</a:t>
            </a:r>
            <a:r>
              <a:rPr lang="en-US" sz="1400" dirty="0">
                <a:latin typeface="Times New Roman" panose="02020603050405020304" pitchFamily="18" charset="0"/>
                <a:cs typeface="Times New Roman" panose="02020603050405020304" pitchFamily="18" charset="0"/>
              </a:rPr>
              <a:t> – </a:t>
            </a:r>
            <a:r>
              <a:rPr lang="en-US" sz="1400" dirty="0" err="1">
                <a:latin typeface="Times New Roman" panose="02020603050405020304" pitchFamily="18" charset="0"/>
                <a:cs typeface="Times New Roman" panose="02020603050405020304" pitchFamily="18" charset="0"/>
              </a:rPr>
              <a:t>giảm</a:t>
            </a:r>
            <a:r>
              <a:rPr lang="en-US" sz="1400" dirty="0">
                <a:latin typeface="Times New Roman" panose="02020603050405020304" pitchFamily="18" charset="0"/>
                <a:cs typeface="Times New Roman" panose="02020603050405020304" pitchFamily="18" charset="0"/>
              </a:rPr>
              <a:t> chi </a:t>
            </a:r>
            <a:r>
              <a:rPr lang="en-US" sz="1400" dirty="0" err="1">
                <a:latin typeface="Times New Roman" panose="02020603050405020304" pitchFamily="18" charset="0"/>
                <a:cs typeface="Times New Roman" panose="02020603050405020304" pitchFamily="18" charset="0"/>
              </a:rPr>
              <a:t>phí</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tính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toán</a:t>
            </a:r>
            <a:r>
              <a:rPr lang="en-US" sz="1400" dirty="0">
                <a:latin typeface="Times New Roman" panose="02020603050405020304" pitchFamily="18" charset="0"/>
                <a:cs typeface="Times New Roman" panose="02020603050405020304" pitchFamily="18" charset="0"/>
              </a:rPr>
              <a:t> </a:t>
            </a:r>
          </a:p>
        </p:txBody>
      </p:sp>
      <p:sp>
        <p:nvSpPr>
          <p:cNvPr id="6" name="Rectangle 5">
            <a:extLst>
              <a:ext uri="{FF2B5EF4-FFF2-40B4-BE49-F238E27FC236}">
                <a16:creationId xmlns:a16="http://schemas.microsoft.com/office/drawing/2014/main" id="{92B0197B-0DC6-4370-8064-51F595B97C81}"/>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8</a:t>
            </a:r>
          </a:p>
        </p:txBody>
      </p:sp>
    </p:spTree>
    <p:extLst>
      <p:ext uri="{BB962C8B-B14F-4D97-AF65-F5344CB8AC3E}">
        <p14:creationId xmlns:p14="http://schemas.microsoft.com/office/powerpoint/2010/main" val="913987621"/>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1"/>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p>
            <a:pPr lvl="0"/>
            <a:r>
              <a:rPr lang="en" b="1">
                <a:latin typeface="Times New Roman" panose="02020603050405020304" pitchFamily="18" charset="0"/>
                <a:cs typeface="Times New Roman" panose="02020603050405020304" pitchFamily="18" charset="0"/>
              </a:rPr>
              <a:t>2. </a:t>
            </a:r>
            <a:r>
              <a:rPr lang="en-US" b="1">
                <a:latin typeface="Times New Roman" panose="02020603050405020304" pitchFamily="18" charset="0"/>
                <a:cs typeface="Times New Roman" panose="02020603050405020304" pitchFamily="18" charset="0"/>
              </a:rPr>
              <a:t>Các b</a:t>
            </a:r>
            <a:r>
              <a:rPr lang="vi-VN" b="1">
                <a:latin typeface="Times New Roman" panose="02020603050405020304" pitchFamily="18" charset="0"/>
                <a:cs typeface="Times New Roman" panose="02020603050405020304" pitchFamily="18" charset="0"/>
              </a:rPr>
              <a:t>ư</a:t>
            </a:r>
            <a:r>
              <a:rPr lang="en-US" b="1">
                <a:latin typeface="Times New Roman" panose="02020603050405020304" pitchFamily="18" charset="0"/>
                <a:cs typeface="Times New Roman" panose="02020603050405020304" pitchFamily="18" charset="0"/>
              </a:rPr>
              <a:t>ớc thực hiện</a:t>
            </a:r>
            <a:endParaRPr b="1" dirty="0">
              <a:latin typeface="Times New Roman" panose="02020603050405020304" pitchFamily="18" charset="0"/>
              <a:cs typeface="Times New Roman" panose="02020603050405020304" pitchFamily="18" charset="0"/>
            </a:endParaRPr>
          </a:p>
        </p:txBody>
      </p:sp>
      <p:sp>
        <p:nvSpPr>
          <p:cNvPr id="308" name="Google Shape;308;p21"/>
          <p:cNvSpPr txBox="1">
            <a:spLocks noGrp="1"/>
          </p:cNvSpPr>
          <p:nvPr>
            <p:ph type="body" idx="1"/>
          </p:nvPr>
        </p:nvSpPr>
        <p:spPr>
          <a:xfrm>
            <a:off x="457200" y="1444375"/>
            <a:ext cx="5138700" cy="3327650"/>
          </a:xfrm>
          <a:prstGeom prst="rect">
            <a:avLst/>
          </a:prstGeom>
        </p:spPr>
        <p:txBody>
          <a:bodyPr spcFirstLastPara="1" wrap="square" lIns="91425" tIns="91425" rIns="91425" bIns="91425" anchor="t" anchorCtr="0">
            <a:noAutofit/>
          </a:bodyPr>
          <a:lstStyle/>
          <a:p>
            <a:pPr marL="152400" indent="0" algn="just">
              <a:buNone/>
            </a:pPr>
            <a:r>
              <a:rPr lang="en-US" sz="1400" b="1" dirty="0">
                <a:latin typeface="Times New Roman" panose="02020603050405020304" pitchFamily="18" charset="0"/>
                <a:cs typeface="Times New Roman" panose="02020603050405020304" pitchFamily="18" charset="0"/>
              </a:rPr>
              <a:t>B</a:t>
            </a:r>
            <a:r>
              <a:rPr lang="vi-VN" sz="1400" b="1" dirty="0">
                <a:latin typeface="Times New Roman" panose="02020603050405020304" pitchFamily="18" charset="0"/>
                <a:cs typeface="Times New Roman" panose="02020603050405020304" pitchFamily="18" charset="0"/>
              </a:rPr>
              <a:t>ư</a:t>
            </a:r>
            <a:r>
              <a:rPr lang="en-US" sz="1400" b="1" dirty="0" err="1">
                <a:latin typeface="Times New Roman" panose="02020603050405020304" pitchFamily="18" charset="0"/>
                <a:cs typeface="Times New Roman" panose="02020603050405020304" pitchFamily="18" charset="0"/>
              </a:rPr>
              <a:t>ớc</a:t>
            </a:r>
            <a:r>
              <a:rPr lang="en-US" sz="1400" b="1" dirty="0">
                <a:latin typeface="Times New Roman" panose="02020603050405020304" pitchFamily="18" charset="0"/>
                <a:cs typeface="Times New Roman" panose="02020603050405020304" pitchFamily="18" charset="0"/>
              </a:rPr>
              <a:t> 3: </a:t>
            </a:r>
            <a:r>
              <a:rPr lang="en-US" sz="1400" b="1" dirty="0" err="1">
                <a:latin typeface="Times New Roman" panose="02020603050405020304" pitchFamily="18" charset="0"/>
                <a:cs typeface="Times New Roman" panose="02020603050405020304" pitchFamily="18" charset="0"/>
              </a:rPr>
              <a:t>Tính</a:t>
            </a:r>
            <a:r>
              <a:rPr lang="en-US" sz="1400" b="1" dirty="0">
                <a:latin typeface="Times New Roman" panose="02020603050405020304" pitchFamily="18" charset="0"/>
                <a:cs typeface="Times New Roman" panose="02020603050405020304" pitchFamily="18" charset="0"/>
              </a:rPr>
              <a:t> Index-feature </a:t>
            </a:r>
            <a:r>
              <a:rPr lang="en-US" sz="1400" b="1" dirty="0" err="1">
                <a:latin typeface="Times New Roman" panose="02020603050405020304" pitchFamily="18" charset="0"/>
                <a:cs typeface="Times New Roman" panose="02020603050405020304" pitchFamily="18" charset="0"/>
              </a:rPr>
              <a:t>cho</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từng</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ảnh</a:t>
            </a:r>
            <a:endParaRPr lang="en-US" sz="1400" b="1" dirty="0">
              <a:latin typeface="Times New Roman" panose="02020603050405020304" pitchFamily="18" charset="0"/>
              <a:cs typeface="Times New Roman" panose="02020603050405020304" pitchFamily="18" charset="0"/>
            </a:endParaRPr>
          </a:p>
          <a:p>
            <a:pPr marL="152400" lvl="0" indent="0" algn="just">
              <a:buNone/>
            </a:pPr>
            <a:r>
              <a:rPr lang="en-US" sz="1400" dirty="0" err="1">
                <a:latin typeface="Times New Roman" panose="02020603050405020304" pitchFamily="18" charset="0"/>
                <a:cs typeface="Times New Roman" panose="02020603050405020304" pitchFamily="18" charset="0"/>
              </a:rPr>
              <a:t>Với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mỗi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đặc</a:t>
            </a:r>
            <a:r>
              <a:rPr lang="en-US" sz="1400" dirty="0">
                <a:latin typeface="Times New Roman" panose="02020603050405020304" pitchFamily="18" charset="0"/>
                <a:cs typeface="Times New Roman" panose="02020603050405020304" pitchFamily="18" charset="0"/>
              </a:rPr>
              <a:t> tr</a:t>
            </a:r>
            <a:r>
              <a:rPr lang="vi-VN" sz="1400" dirty="0">
                <a:latin typeface="Times New Roman" panose="02020603050405020304" pitchFamily="18" charset="0"/>
                <a:cs typeface="Times New Roman" panose="02020603050405020304" pitchFamily="18" charset="0"/>
              </a:rPr>
              <a:t>ư</a:t>
            </a:r>
            <a:r>
              <a:rPr lang="en-US" sz="1400" dirty="0">
                <a:latin typeface="Times New Roman" panose="02020603050405020304" pitchFamily="18" charset="0"/>
                <a:cs typeface="Times New Roman" panose="02020603050405020304" pitchFamily="18" charset="0"/>
              </a:rPr>
              <a:t>ng </a:t>
            </a:r>
            <a:r>
              <a:rPr lang="en-US" sz="1400" dirty="0" err="1">
                <a:latin typeface="Times New Roman" panose="02020603050405020304" pitchFamily="18" charset="0"/>
                <a:cs typeface="Times New Roman" panose="02020603050405020304" pitchFamily="18" charset="0"/>
              </a:rPr>
              <a:t>đã</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có</a:t>
            </a:r>
            <a:r>
              <a:rPr lang="en-US" sz="1400" dirty="0">
                <a:latin typeface="Times New Roman" panose="02020603050405020304" pitchFamily="18" charset="0"/>
                <a:cs typeface="Times New Roman" panose="02020603050405020304" pitchFamily="18" charset="0"/>
              </a:rPr>
              <a:t>, ta </a:t>
            </a:r>
            <a:r>
              <a:rPr lang="en-US" sz="1400" dirty="0" err="1">
                <a:latin typeface="Times New Roman" panose="02020603050405020304" pitchFamily="18" charset="0"/>
                <a:cs typeface="Times New Roman" panose="02020603050405020304" pitchFamily="18" charset="0"/>
              </a:rPr>
              <a:t>tiến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hành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tìm</a:t>
            </a:r>
            <a:r>
              <a:rPr lang="en-US" sz="1400" dirty="0">
                <a:latin typeface="Times New Roman" panose="02020603050405020304" pitchFamily="18" charset="0"/>
                <a:cs typeface="Times New Roman" panose="02020603050405020304" pitchFamily="18" charset="0"/>
              </a:rPr>
              <a:t> Index-feature </a:t>
            </a:r>
            <a:r>
              <a:rPr lang="en-US" sz="1400" dirty="0" err="1">
                <a:latin typeface="Times New Roman" panose="02020603050405020304" pitchFamily="18" charset="0"/>
                <a:cs typeface="Times New Roman" panose="02020603050405020304" pitchFamily="18" charset="0"/>
              </a:rPr>
              <a:t>dựa</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trên</a:t>
            </a:r>
            <a:r>
              <a:rPr lang="en-US" sz="1400" dirty="0">
                <a:latin typeface="Times New Roman" panose="02020603050405020304" pitchFamily="18" charset="0"/>
                <a:cs typeface="Times New Roman" panose="02020603050405020304" pitchFamily="18" charset="0"/>
              </a:rPr>
              <a:t> Dictionary</a:t>
            </a:r>
          </a:p>
          <a:p>
            <a:pPr marL="114300" indent="0" algn="just">
              <a:buNone/>
            </a:pPr>
            <a:r>
              <a:rPr lang="en-US" sz="1400" dirty="0">
                <a:latin typeface="Times New Roman" panose="02020603050405020304" pitchFamily="18" charset="0"/>
                <a:cs typeface="Times New Roman" panose="02020603050405020304" pitchFamily="18" charset="0"/>
              </a:rPr>
              <a:t>B</a:t>
            </a:r>
            <a:r>
              <a:rPr lang="vi-VN" sz="1400" dirty="0">
                <a:latin typeface="Times New Roman" panose="02020603050405020304" pitchFamily="18" charset="0"/>
                <a:cs typeface="Times New Roman" panose="02020603050405020304" pitchFamily="18" charset="0"/>
              </a:rPr>
              <a:t>ư</a:t>
            </a:r>
            <a:r>
              <a:rPr lang="en-US" sz="1400" dirty="0" err="1">
                <a:latin typeface="Times New Roman" panose="02020603050405020304" pitchFamily="18" charset="0"/>
                <a:cs typeface="Times New Roman" panose="02020603050405020304" pitchFamily="18" charset="0"/>
              </a:rPr>
              <a:t>ớc</a:t>
            </a:r>
            <a:r>
              <a:rPr lang="en-US" sz="1400" dirty="0">
                <a:latin typeface="Times New Roman" panose="02020603050405020304" pitchFamily="18" charset="0"/>
                <a:cs typeface="Times New Roman" panose="02020603050405020304" pitchFamily="18" charset="0"/>
              </a:rPr>
              <a:t> 4: </a:t>
            </a:r>
            <a:r>
              <a:rPr lang="en-US" sz="1400" dirty="0" err="1">
                <a:latin typeface="Times New Roman" panose="02020603050405020304" pitchFamily="18" charset="0"/>
                <a:cs typeface="Times New Roman" panose="02020603050405020304" pitchFamily="18" charset="0"/>
              </a:rPr>
              <a:t>Xây</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dựng</a:t>
            </a:r>
            <a:r>
              <a:rPr lang="en-US" sz="1400" dirty="0">
                <a:latin typeface="Times New Roman" panose="02020603050405020304" pitchFamily="18" charset="0"/>
                <a:cs typeface="Times New Roman" panose="02020603050405020304" pitchFamily="18" charset="0"/>
              </a:rPr>
              <a:t> Inverted file </a:t>
            </a:r>
          </a:p>
          <a:p>
            <a:pPr marL="114300" indent="0" algn="just">
              <a:buNone/>
            </a:pPr>
            <a:r>
              <a:rPr lang="en-US" sz="1400" dirty="0" err="1">
                <a:latin typeface="Times New Roman" panose="02020603050405020304" pitchFamily="18" charset="0"/>
                <a:cs typeface="Times New Roman" panose="02020603050405020304" pitchFamily="18" charset="0"/>
              </a:rPr>
              <a:t>Với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mỗi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ảnh</a:t>
            </a:r>
            <a:r>
              <a:rPr lang="en-US" sz="1400" dirty="0">
                <a:latin typeface="Times New Roman" panose="02020603050405020304" pitchFamily="18" charset="0"/>
                <a:cs typeface="Times New Roman" panose="02020603050405020304" pitchFamily="18" charset="0"/>
              </a:rPr>
              <a:t> ta </a:t>
            </a:r>
            <a:r>
              <a:rPr lang="en-US" sz="1400" dirty="0" err="1">
                <a:latin typeface="Times New Roman" panose="02020603050405020304" pitchFamily="18" charset="0"/>
                <a:cs typeface="Times New Roman" panose="02020603050405020304" pitchFamily="18" charset="0"/>
              </a:rPr>
              <a:t>biết</a:t>
            </a:r>
            <a:r>
              <a:rPr lang="en-US" sz="1400" dirty="0">
                <a:latin typeface="Times New Roman" panose="02020603050405020304" pitchFamily="18" charset="0"/>
                <a:cs typeface="Times New Roman" panose="02020603050405020304" pitchFamily="18" charset="0"/>
              </a:rPr>
              <a:t> đ</a:t>
            </a:r>
            <a:r>
              <a:rPr lang="vi-VN" sz="1400" dirty="0">
                <a:latin typeface="Times New Roman" panose="02020603050405020304" pitchFamily="18" charset="0"/>
                <a:cs typeface="Times New Roman" panose="02020603050405020304" pitchFamily="18" charset="0"/>
              </a:rPr>
              <a:t>ư</a:t>
            </a:r>
            <a:r>
              <a:rPr lang="en-US" sz="1400" dirty="0" err="1">
                <a:latin typeface="Times New Roman" panose="02020603050405020304" pitchFamily="18" charset="0"/>
                <a:cs typeface="Times New Roman" panose="02020603050405020304" pitchFamily="18" charset="0"/>
              </a:rPr>
              <a:t>ợc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feature </a:t>
            </a:r>
            <a:r>
              <a:rPr lang="en-US" sz="1400" dirty="0" err="1">
                <a:latin typeface="Times New Roman" panose="02020603050405020304" pitchFamily="18" charset="0"/>
                <a:cs typeface="Times New Roman" panose="02020603050405020304" pitchFamily="18" charset="0"/>
              </a:rPr>
              <a:t>của</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nó</a:t>
            </a:r>
            <a:r>
              <a:rPr lang="en-US" sz="1400" dirty="0">
                <a:latin typeface="Times New Roman" panose="02020603050405020304" pitchFamily="18" charset="0"/>
                <a:cs typeface="Times New Roman" panose="02020603050405020304" pitchFamily="18" charset="0"/>
              </a:rPr>
              <a:t> -&gt; ta l</a:t>
            </a:r>
            <a:r>
              <a:rPr lang="vi-VN" sz="1400" dirty="0">
                <a:latin typeface="Times New Roman" panose="02020603050405020304" pitchFamily="18" charset="0"/>
                <a:cs typeface="Times New Roman" panose="02020603050405020304" pitchFamily="18" charset="0"/>
              </a:rPr>
              <a:t>ư</a:t>
            </a:r>
            <a:r>
              <a:rPr lang="en-US" sz="1400" dirty="0">
                <a:latin typeface="Times New Roman" panose="02020603050405020304" pitchFamily="18" charset="0"/>
                <a:cs typeface="Times New Roman" panose="02020603050405020304" pitchFamily="18" charset="0"/>
              </a:rPr>
              <a:t>u </a:t>
            </a:r>
            <a:r>
              <a:rPr lang="en-US" sz="1400" dirty="0" err="1">
                <a:latin typeface="Times New Roman" panose="02020603050405020304" pitchFamily="18" charset="0"/>
                <a:cs typeface="Times New Roman" panose="02020603050405020304" pitchFamily="18" charset="0"/>
              </a:rPr>
              <a:t>danh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sách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những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ảnh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chứa</a:t>
            </a:r>
            <a:r>
              <a:rPr lang="en-US" sz="1400" dirty="0">
                <a:latin typeface="Times New Roman" panose="02020603050405020304" pitchFamily="18" charset="0"/>
                <a:cs typeface="Times New Roman" panose="02020603050405020304" pitchFamily="18" charset="0"/>
              </a:rPr>
              <a:t> feature </a:t>
            </a:r>
            <a:r>
              <a:rPr lang="en-US" sz="1400" dirty="0" err="1">
                <a:latin typeface="Times New Roman" panose="02020603050405020304" pitchFamily="18" charset="0"/>
                <a:cs typeface="Times New Roman" panose="02020603050405020304" pitchFamily="18" charset="0"/>
              </a:rPr>
              <a:t>đó</a:t>
            </a:r>
            <a:r>
              <a:rPr lang="en-US" sz="1400" dirty="0">
                <a:latin typeface="Times New Roman" panose="02020603050405020304" pitchFamily="18" charset="0"/>
                <a:cs typeface="Times New Roman" panose="02020603050405020304" pitchFamily="18" charset="0"/>
              </a:rPr>
              <a:t> </a:t>
            </a:r>
          </a:p>
          <a:p>
            <a:pPr marL="114300" indent="0" algn="just">
              <a:buNone/>
            </a:pPr>
            <a:r>
              <a:rPr lang="en-US" sz="1400" dirty="0" err="1">
                <a:latin typeface="Times New Roman" panose="02020603050405020304" pitchFamily="18" charset="0"/>
                <a:cs typeface="Times New Roman" panose="02020603050405020304" pitchFamily="18" charset="0"/>
              </a:rPr>
              <a:t>Tiếp</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theo</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tính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toán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trọng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số</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tf-idf</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feature </a:t>
            </a:r>
            <a:r>
              <a:rPr lang="en-US" sz="1400" dirty="0" err="1">
                <a:latin typeface="Times New Roman" panose="02020603050405020304" pitchFamily="18" charset="0"/>
                <a:cs typeface="Times New Roman" panose="02020603050405020304" pitchFamily="18" charset="0"/>
              </a:rPr>
              <a:t>có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số</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lần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xuất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hiện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ít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thì</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càng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trọng</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số</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cao</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có</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vai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trò</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phân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loại</a:t>
            </a:r>
            <a:r>
              <a:rPr lang="en-US" sz="1400" dirty="0">
                <a:latin typeface="Times New Roman" panose="02020603050405020304" pitchFamily="18" charset="0"/>
                <a:cs typeface="Times New Roman" panose="02020603050405020304" pitchFamily="18" charset="0"/>
              </a:rPr>
              <a:t>)  so </a:t>
            </a:r>
            <a:r>
              <a:rPr lang="en-US" sz="1400" dirty="0" err="1">
                <a:latin typeface="Times New Roman" panose="02020603050405020304" pitchFamily="18" charset="0"/>
                <a:cs typeface="Times New Roman" panose="02020603050405020304" pitchFamily="18" charset="0"/>
              </a:rPr>
              <a:t>với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feature </a:t>
            </a:r>
            <a:r>
              <a:rPr lang="en-US" sz="1400" dirty="0" err="1">
                <a:latin typeface="Times New Roman" panose="02020603050405020304" pitchFamily="18" charset="0"/>
                <a:cs typeface="Times New Roman" panose="02020603050405020304" pitchFamily="18" charset="0"/>
              </a:rPr>
              <a:t>xuất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hiện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nhiều</a:t>
            </a:r>
            <a:endParaRPr lang="en-US" sz="1400" dirty="0">
              <a:latin typeface="Times New Roman" panose="02020603050405020304" pitchFamily="18" charset="0"/>
              <a:cs typeface="Times New Roman" panose="02020603050405020304" pitchFamily="18" charset="0"/>
            </a:endParaRPr>
          </a:p>
          <a:p>
            <a:pPr marL="0" lvl="0" indent="0" algn="just" rtl="0">
              <a:spcBef>
                <a:spcPts val="600"/>
              </a:spcBef>
              <a:spcAft>
                <a:spcPts val="0"/>
              </a:spcAft>
              <a:buNone/>
            </a:pPr>
            <a:endParaRPr sz="14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498419FA-9610-44AE-9B01-A506A960AC38}"/>
              </a:ext>
            </a:extLst>
          </p:cNvPr>
          <p:cNvSpPr/>
          <p:nvPr/>
        </p:nvSpPr>
        <p:spPr>
          <a:xfrm>
            <a:off x="8742348" y="2135914"/>
            <a:ext cx="401652" cy="8716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t>9</a:t>
            </a:r>
          </a:p>
        </p:txBody>
      </p:sp>
    </p:spTree>
    <p:extLst>
      <p:ext uri="{BB962C8B-B14F-4D97-AF65-F5344CB8AC3E}">
        <p14:creationId xmlns:p14="http://schemas.microsoft.com/office/powerpoint/2010/main" val="3738942839"/>
      </p:ext>
    </p:extLst>
  </p:cSld>
  <p:clrMapOvr>
    <a:masterClrMapping/>
  </p:clrMapOvr>
  <p:transition spd="slow">
    <p:push dir="u"/>
  </p:transition>
</p:sld>
</file>

<file path=ppt/theme/theme1.xml><?xml version="1.0" encoding="utf-8"?>
<a:theme xmlns:a="http://schemas.openxmlformats.org/drawingml/2006/main" name="Roderig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456</TotalTime>
  <Words>1321</Words>
  <Application>Microsoft Office PowerPoint</Application>
  <PresentationFormat>On-screen Show (16:9)</PresentationFormat>
  <Paragraphs>171</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Barlow Light</vt:lpstr>
      <vt:lpstr>Calibri</vt:lpstr>
      <vt:lpstr>Arial</vt:lpstr>
      <vt:lpstr>Miriam Libre</vt:lpstr>
      <vt:lpstr>Barlow</vt:lpstr>
      <vt:lpstr>Times New Roman</vt:lpstr>
      <vt:lpstr>Roderigo template</vt:lpstr>
      <vt:lpstr>TRUY VẤN THÔNG TIN  ĐA PHƯƠNG TIỆN - CS336.J21    ĐỀ TÀI: TRUY VẤN ẢNH MẪU VỚI CƠ  SỞ DỮ LIỆU ẢNH</vt:lpstr>
      <vt:lpstr>CÁC NỘI DUNG CHÍNH</vt:lpstr>
      <vt:lpstr>1 GIỚI THIỆU TỔNG QUAN</vt:lpstr>
      <vt:lpstr>1.Giới thiệu tổng quan</vt:lpstr>
      <vt:lpstr>2. MỤC TIÊU NGHIÊN CỨU</vt:lpstr>
      <vt:lpstr>2 CÁC BƯỚC THỰC HIỆN</vt:lpstr>
      <vt:lpstr>2. Các bước thực hiện</vt:lpstr>
      <vt:lpstr>2. Các bước thực hiện</vt:lpstr>
      <vt:lpstr>2. Các bước thực hiện</vt:lpstr>
      <vt:lpstr>2. Các bước thực hiện</vt:lpstr>
      <vt:lpstr>2. Các bước thực hiện</vt:lpstr>
      <vt:lpstr>2. Các bước thực hiện</vt:lpstr>
      <vt:lpstr>2. Các bước thực hiện</vt:lpstr>
      <vt:lpstr>2. Các bước thực hiện</vt:lpstr>
      <vt:lpstr>3  KẾT QUẢ CỦA QUÁ TRÌNH TRUY VẤN</vt:lpstr>
      <vt:lpstr>3. 1 Kết quả thực nghiệm</vt:lpstr>
      <vt:lpstr>3. 2 Một số kết quả độ chính xác cao</vt:lpstr>
      <vt:lpstr>3. 2 Một số kết quả độ chính xác cao</vt:lpstr>
      <vt:lpstr>4 ĐÁNH GIÁ VÀ PHÁT TRIỂN ĐỒ ÁN</vt:lpstr>
      <vt:lpstr>4.1 Đánh giá</vt:lpstr>
      <vt:lpstr>4.2 Ưu và nhược điểm</vt:lpstr>
      <vt:lpstr>4.3 Mở rộng cải tiến truy vấn</vt:lpstr>
      <vt:lpstr>4.3 Mở rộng cải tiến truy vấn</vt:lpstr>
      <vt:lpstr>4.3 Mở rộng cải tiến truy vấn</vt:lpstr>
      <vt:lpstr>TÀI LIỆU THAM KHẢO</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TRUY VẤN THÔNG TIN  ĐA PHƯƠNG TIỆN - CS336.J21 -------//------- ĐỀ TÀI: Truy vấn trên ảnh sử dụng mô hình Bag-of-Visual-Word.</dc:title>
  <dc:creator>Nudo350</dc:creator>
  <cp:lastModifiedBy>Phước Lợi Trần</cp:lastModifiedBy>
  <cp:revision>40</cp:revision>
  <dcterms:modified xsi:type="dcterms:W3CDTF">2019-06-21T15:03:16Z</dcterms:modified>
</cp:coreProperties>
</file>